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3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_rels/notesSlide36.xml.rels" ContentType="application/vnd.openxmlformats-package.relationships+xml"/>
  <Override PartName="/ppt/notesSlides/_rels/notesSlide35.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31.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29.xml.rels" ContentType="application/vnd.openxmlformats-package.relationships+xml"/>
  <Override PartName="/ppt/notesSlides/_rels/notesSlide23.xml.rels" ContentType="application/vnd.openxmlformats-package.relationships+xml"/>
  <Override PartName="/ppt/notesSlides/_rels/notesSlide37.xml.rels" ContentType="application/vnd.openxmlformats-package.relationships+xml"/>
  <Override PartName="/ppt/notesSlides/_rels/notesSlide20.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22.xml.rels" ContentType="application/vnd.openxmlformats-package.relationships+xml"/>
  <Override PartName="/ppt/notesSlides/_rels/notesSlide12.xml.rels" ContentType="application/vnd.openxmlformats-package.relationships+xml"/>
  <Override PartName="/ppt/notesSlides/_rels/notesSlide21.xml.rels" ContentType="application/vnd.openxmlformats-package.relationships+xml"/>
  <Override PartName="/ppt/notesSlides/_rels/notesSlide14.xml.rels" ContentType="application/vnd.openxmlformats-package.relationships+xml"/>
  <Override PartName="/ppt/notesSlides/_rels/notesSlide19.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7.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chart5.xml" ContentType="application/vnd.openxmlformats-officedocument.drawingml.chart+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36.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63.png" ContentType="image/png"/>
  <Override PartName="/ppt/media/image59.png" ContentType="image/png"/>
  <Override PartName="/ppt/media/image57.jpeg" ContentType="image/jpeg"/>
  <Override PartName="/ppt/media/image56.jpeg" ContentType="image/jpeg"/>
  <Override PartName="/ppt/media/image60.png" ContentType="image/png"/>
  <Override PartName="/ppt/media/image54.jpeg" ContentType="image/jpeg"/>
  <Override PartName="/ppt/media/image53.jpeg" ContentType="image/jpeg"/>
  <Override PartName="/ppt/media/image46.jpeg" ContentType="image/jpeg"/>
  <Override PartName="/ppt/media/image64.png" ContentType="image/png"/>
  <Override PartName="/ppt/media/image45.jpeg" ContentType="image/jpeg"/>
  <Override PartName="/ppt/media/image44.jpeg" ContentType="image/jpeg"/>
  <Override PartName="/ppt/media/image52.jpeg" ContentType="image/jpeg"/>
  <Override PartName="/ppt/media/image48.jpeg" ContentType="image/jpeg"/>
  <Override PartName="/ppt/media/image43.jpeg" ContentType="image/jpeg"/>
  <Override PartName="/ppt/media/image42.jpeg" ContentType="image/jpeg"/>
  <Override PartName="/ppt/media/image58.png" ContentType="image/png"/>
  <Override PartName="/ppt/media/image65.png" ContentType="image/png"/>
  <Override PartName="/ppt/media/image39.jpeg" ContentType="image/jpeg"/>
  <Override PartName="/ppt/media/image36.png" ContentType="image/png"/>
  <Override PartName="/ppt/media/image33.jpeg" ContentType="image/jpeg"/>
  <Override PartName="/ppt/media/image32.png" ContentType="image/png"/>
  <Override PartName="/ppt/media/image30.png" ContentType="image/png"/>
  <Override PartName="/ppt/media/image27.jpeg" ContentType="image/jpeg"/>
  <Override PartName="/ppt/media/image51.jpeg" ContentType="image/jpeg"/>
  <Override PartName="/ppt/media/image62.png" ContentType="image/png"/>
  <Override PartName="/ppt/media/image28.jpeg" ContentType="image/jpeg"/>
  <Override PartName="/ppt/media/image25.png" ContentType="image/png"/>
  <Override PartName="/ppt/media/image38.png" ContentType="image/png"/>
  <Override PartName="/ppt/media/image31.png" ContentType="image/png"/>
  <Override PartName="/ppt/media/image37.png" ContentType="image/png"/>
  <Override PartName="/ppt/media/image22.png" ContentType="image/png"/>
  <Override PartName="/ppt/media/image41.jpeg" ContentType="image/jpeg"/>
  <Override PartName="/ppt/media/image24.png" ContentType="image/png"/>
  <Override PartName="/ppt/media/image21.png" ContentType="image/png"/>
  <Override PartName="/ppt/media/image61.png" ContentType="image/png"/>
  <Override PartName="/ppt/media/image29.jpeg" ContentType="image/jpeg"/>
  <Override PartName="/ppt/media/image20.png" ContentType="image/png"/>
  <Override PartName="/ppt/media/image49.jpeg" ContentType="image/jpeg"/>
  <Override PartName="/ppt/media/image17.wmf" ContentType="image/x-wmf"/>
  <Override PartName="/ppt/media/image16.png" ContentType="image/png"/>
  <Override PartName="/ppt/media/image13.png" ContentType="image/png"/>
  <Override PartName="/ppt/media/image23.wmf" ContentType="image/x-wmf"/>
  <Override PartName="/ppt/media/image35.png" ContentType="image/png"/>
  <Override PartName="/ppt/media/image12.png" ContentType="image/png"/>
  <Override PartName="/ppt/media/image66.png" ContentType="image/png"/>
  <Override PartName="/ppt/media/image14.wmf" ContentType="image/x-wmf"/>
  <Override PartName="/ppt/media/image55.jpeg" ContentType="image/jpeg"/>
  <Override PartName="/ppt/media/image10.png" ContentType="image/png"/>
  <Override PartName="/ppt/media/image15.wmf" ContentType="image/x-wmf"/>
  <Override PartName="/ppt/media/image40.jpeg" ContentType="image/jpeg"/>
  <Override PartName="/ppt/media/image9.wmf" ContentType="image/x-wmf"/>
  <Override PartName="/ppt/media/image8.png" ContentType="image/png"/>
  <Override PartName="/ppt/media/image26.jpeg" ContentType="image/jpeg"/>
  <Override PartName="/ppt/media/image34.png" ContentType="image/png"/>
  <Override PartName="/ppt/media/image6.png" ContentType="image/png"/>
  <Override PartName="/ppt/media/image11.wmf" ContentType="image/x-wmf"/>
  <Override PartName="/ppt/media/image5.wmf" ContentType="image/x-wmf"/>
  <Override PartName="/ppt/media/image18.png" ContentType="image/png"/>
  <Override PartName="/ppt/media/image4.png" ContentType="image/png"/>
  <Override PartName="/ppt/media/image50.jpeg" ContentType="image/jpeg"/>
  <Override PartName="/ppt/media/image3.png" ContentType="image/png"/>
  <Override PartName="/ppt/media/image19.png" ContentType="image/png"/>
  <Override PartName="/ppt/media/image7.wmf" ContentType="image/x-wmf"/>
  <Override PartName="/ppt/media/image47.png" ContentType="image/png"/>
  <Override PartName="/ppt/media/image2.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
</Relationships>
</file>

<file path=ppt/charts/chart5.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a:solidFill>
                  <a:srgbClr val="595959"/>
                </a:solidFill>
                <a:latin typeface="Open Sans"/>
              </a:rPr>
              <a:t>Name of diagram</a:t>
            </a:r>
          </a:p>
        </c:rich>
      </c:tx>
      <c:layout/>
    </c:title>
    <c:plotArea>
      <c:layout/>
      <c:barChart>
        <c:barDir val="col"/>
        <c:grouping val="clustered"/>
        <c:ser>
          <c:idx val="0"/>
          <c:order val="0"/>
          <c:tx>
            <c:strRef>
              <c:f>label 0</c:f>
              <c:strCache>
                <c:ptCount val="1"/>
                <c:pt idx="0">
                  <c:v>Series 1</c:v>
                </c:pt>
              </c:strCache>
            </c:strRef>
          </c:tx>
          <c:spPr>
            <a:solidFill>
              <a:srgbClr val="273e72"/>
            </a:solidFill>
            <a:ln>
              <a:noFill/>
            </a:ln>
          </c:spPr>
          <c:cat>
            <c:strRef>
              <c:f>categories</c:f>
              <c:strCache>
                <c:ptCount val="4"/>
                <c:pt idx="0">
                  <c:v>Category 1</c:v>
                </c:pt>
                <c:pt idx="1">
                  <c:v>Category 2</c:v>
                </c:pt>
                <c:pt idx="2">
                  <c:v>Category 3</c:v>
                </c:pt>
                <c:pt idx="3">
                  <c:v>Category 4</c:v>
                </c:pt>
              </c:strCache>
            </c:strRef>
          </c:cat>
          <c:val>
            <c:numRef>
              <c:f>0</c:f>
              <c:numCache>
                <c:formatCode>General</c:formatCode>
                <c:ptCount val="4"/>
                <c:pt idx="0">
                  <c:v>4.3</c:v>
                </c:pt>
                <c:pt idx="1">
                  <c:v>2.5</c:v>
                </c:pt>
                <c:pt idx="2">
                  <c:v>3.5</c:v>
                </c:pt>
                <c:pt idx="3">
                  <c:v>4.5</c:v>
                </c:pt>
              </c:numCache>
            </c:numRef>
          </c:val>
        </c:ser>
        <c:ser>
          <c:idx val="1"/>
          <c:order val="1"/>
          <c:tx>
            <c:strRef>
              <c:f>label 1</c:f>
              <c:strCache>
                <c:ptCount val="1"/>
                <c:pt idx="0">
                  <c:v>Series 2</c:v>
                </c:pt>
              </c:strCache>
            </c:strRef>
          </c:tx>
          <c:spPr>
            <a:solidFill>
              <a:srgbClr val="f2ca00"/>
            </a:solidFill>
            <a:ln>
              <a:noFill/>
            </a:ln>
          </c:spPr>
          <c:cat>
            <c:strRef>
              <c:f>categories</c:f>
              <c:strCache>
                <c:ptCount val="4"/>
                <c:pt idx="0">
                  <c:v>Category 1</c:v>
                </c:pt>
                <c:pt idx="1">
                  <c:v>Category 2</c:v>
                </c:pt>
                <c:pt idx="2">
                  <c:v>Category 3</c:v>
                </c:pt>
                <c:pt idx="3">
                  <c:v>Category 4</c:v>
                </c:pt>
              </c:strCache>
            </c:strRef>
          </c:cat>
          <c:val>
            <c:numRef>
              <c:f>1</c:f>
              <c:numCache>
                <c:formatCode>General</c:formatCode>
                <c:ptCount val="4"/>
                <c:pt idx="0">
                  <c:v>2.4</c:v>
                </c:pt>
                <c:pt idx="1">
                  <c:v>4.4</c:v>
                </c:pt>
                <c:pt idx="2">
                  <c:v>1.8</c:v>
                </c:pt>
                <c:pt idx="3">
                  <c:v>2.8</c:v>
                </c:pt>
              </c:numCache>
            </c:numRef>
          </c:val>
        </c:ser>
        <c:ser>
          <c:idx val="2"/>
          <c:order val="2"/>
          <c:tx>
            <c:strRef>
              <c:f>label 2</c:f>
              <c:strCache>
                <c:ptCount val="1"/>
                <c:pt idx="0">
                  <c:v>Series 3</c:v>
                </c:pt>
              </c:strCache>
            </c:strRef>
          </c:tx>
          <c:spPr>
            <a:solidFill>
              <a:srgbClr val="2a7dc1"/>
            </a:solidFill>
            <a:ln>
              <a:noFill/>
            </a:ln>
          </c:spPr>
          <c:cat>
            <c:strRef>
              <c:f>categories</c:f>
              <c:strCache>
                <c:ptCount val="4"/>
                <c:pt idx="0">
                  <c:v>Category 1</c:v>
                </c:pt>
                <c:pt idx="1">
                  <c:v>Category 2</c:v>
                </c:pt>
                <c:pt idx="2">
                  <c:v>Category 3</c:v>
                </c:pt>
                <c:pt idx="3">
                  <c:v>Category 4</c:v>
                </c:pt>
              </c:strCache>
            </c:strRef>
          </c:cat>
          <c:val>
            <c:numRef>
              <c:f>2</c:f>
              <c:numCache>
                <c:formatCode>General</c:formatCode>
                <c:ptCount val="4"/>
                <c:pt idx="0">
                  <c:v>2</c:v>
                </c:pt>
                <c:pt idx="1">
                  <c:v>2</c:v>
                </c:pt>
                <c:pt idx="2">
                  <c:v>3</c:v>
                </c:pt>
                <c:pt idx="3">
                  <c:v>5</c:v>
                </c:pt>
              </c:numCache>
            </c:numRef>
          </c:val>
        </c:ser>
        <c:gapWidth val="219"/>
        <c:axId val="79489057"/>
        <c:axId val="63669695"/>
      </c:barChart>
      <c:catAx>
        <c:axId val="79489057"/>
        <c:scaling>
          <c:orientation val="minMax"/>
        </c:scaling>
        <c:delete val="0"/>
        <c:axPos val="b"/>
        <c:majorTickMark val="none"/>
        <c:minorTickMark val="none"/>
        <c:tickLblPos val="nextTo"/>
        <c:spPr>
          <a:ln w="9360">
            <a:solidFill>
              <a:srgbClr val="d9d9d9"/>
            </a:solidFill>
            <a:round/>
          </a:ln>
        </c:spPr>
        <c:crossAx val="63669695"/>
        <c:crosses val="autoZero"/>
        <c:auto val="1"/>
        <c:lblAlgn val="ctr"/>
        <c:lblOffset val="100"/>
      </c:catAx>
      <c:valAx>
        <c:axId val="63669695"/>
        <c:scaling>
          <c:orientation val="minMax"/>
        </c:scaling>
        <c:delete val="0"/>
        <c:axPos val="l"/>
        <c:majorGridlines>
          <c:spPr>
            <a:ln w="9360">
              <a:solidFill>
                <a:srgbClr val="d9d9d9"/>
              </a:solidFill>
              <a:round/>
            </a:ln>
          </c:spPr>
        </c:majorGridlines>
        <c:majorTickMark val="none"/>
        <c:minorTickMark val="none"/>
        <c:tickLblPos val="nextTo"/>
        <c:spPr>
          <a:ln w="6480">
            <a:noFill/>
          </a:ln>
        </c:spPr>
        <c:crossAx val="79489057"/>
        <c:crossesAt val="0"/>
      </c:valAx>
      <c:spPr>
        <a:noFill/>
        <a:ln>
          <a:noFill/>
        </a:ln>
      </c:spPr>
    </c:plotArea>
    <c:legend>
      <c:legendPos val="b"/>
      <c:overlay val="0"/>
      <c:spPr>
        <a:noFill/>
        <a:ln>
          <a:noFill/>
        </a:ln>
      </c:spPr>
    </c:legend>
    <c:plotVisOnly val="1"/>
  </c:chart>
  <c:spPr>
    <a:noFill/>
    <a:ln>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sz="1862">
                <a:solidFill>
                  <a:srgbClr val="273e72"/>
                </a:solidFill>
                <a:latin typeface="Open Sans Semibold"/>
                <a:ea typeface="Open Sans Semibold"/>
              </a:rPr>
              <a:t>Technologies</a:t>
            </a:r>
          </a:p>
        </c:rich>
      </c:tx>
      <c:layout/>
    </c:title>
    <c:plotArea>
      <c:layout/>
      <c:pieChart>
        <c:varyColors val="1"/>
        <c:ser>
          <c:idx val="0"/>
          <c:order val="0"/>
          <c:tx>
            <c:strRef>
              <c:f>label 0</c:f>
              <c:strCache>
                <c:ptCount val="1"/>
                <c:pt idx="0">
                  <c:v>Technologies</c:v>
                </c:pt>
              </c:strCache>
            </c:strRef>
          </c:tx>
          <c:spPr>
            <a:solidFill>
              <a:srgbClr val="5b9bd5"/>
            </a:solidFill>
            <a:ln>
              <a:noFill/>
            </a:ln>
          </c:spPr>
          <c:explosion val="0"/>
          <c:dPt>
            <c:idx val="0"/>
            <c:spPr>
              <a:solidFill>
                <a:srgbClr val="5b9bd5"/>
              </a:solidFill>
              <a:ln w="19080">
                <a:solidFill>
                  <a:srgbClr val="ffffff"/>
                </a:solidFill>
                <a:round/>
              </a:ln>
            </c:spPr>
          </c:dPt>
          <c:dPt>
            <c:idx val="1"/>
            <c:spPr>
              <a:solidFill>
                <a:srgbClr val="ed7d31"/>
              </a:solidFill>
              <a:ln w="19080">
                <a:solidFill>
                  <a:srgbClr val="ffffff"/>
                </a:solidFill>
                <a:round/>
              </a:ln>
            </c:spPr>
          </c:dPt>
          <c:dPt>
            <c:idx val="2"/>
            <c:spPr>
              <a:solidFill>
                <a:srgbClr val="a5a5a5"/>
              </a:solidFill>
              <a:ln w="19080">
                <a:solidFill>
                  <a:srgbClr val="ffffff"/>
                </a:solidFill>
                <a:round/>
              </a:ln>
            </c:spPr>
          </c:dPt>
          <c:dPt>
            <c:idx val="3"/>
            <c:spPr>
              <a:solidFill>
                <a:srgbClr val="ffc000"/>
              </a:solidFill>
              <a:ln w="19080">
                <a:solidFill>
                  <a:srgbClr val="ffffff"/>
                </a:solidFill>
                <a:round/>
              </a:ln>
            </c:spPr>
          </c:dPt>
          <c:dPt>
            <c:idx val="4"/>
            <c:spPr>
              <a:solidFill>
                <a:srgbClr val="4472c4"/>
              </a:solidFill>
              <a:ln w="19080">
                <a:solidFill>
                  <a:srgbClr val="ffffff"/>
                </a:solidFill>
                <a:round/>
              </a:ln>
            </c:spPr>
          </c:dPt>
          <c:dPt>
            <c:idx val="5"/>
            <c:spPr>
              <a:solidFill>
                <a:srgbClr val="70ad47"/>
              </a:solidFill>
              <a:ln w="19080">
                <a:solidFill>
                  <a:srgbClr val="ffffff"/>
                </a:solidFill>
                <a:round/>
              </a:ln>
            </c:spPr>
          </c:dPt>
          <c:dPt>
            <c:idx val="6"/>
            <c:spPr>
              <a:solidFill>
                <a:srgbClr val="255e91"/>
              </a:solidFill>
              <a:ln w="19080">
                <a:solidFill>
                  <a:srgbClr val="ffffff"/>
                </a:solidFill>
                <a:round/>
              </a:ln>
            </c:spPr>
          </c:dPt>
          <c:dPt>
            <c:idx val="7"/>
            <c:spPr>
              <a:solidFill>
                <a:srgbClr val="9e480e"/>
              </a:solidFill>
              <a:ln w="19080">
                <a:solidFill>
                  <a:srgbClr val="ffffff"/>
                </a:solidFill>
                <a:round/>
              </a:ln>
            </c:spPr>
          </c:dPt>
          <c:dLbls>
            <c:dLbl>
              <c:idx val="0"/>
              <c:dLblPos val="bestFit"/>
              <c:showLegendKey val="0"/>
              <c:showVal val="0"/>
              <c:showCatName val="1"/>
              <c:showSerName val="0"/>
              <c:showPercent val="1"/>
              <c:separator>; </c:separator>
            </c:dLbl>
            <c:dLbl>
              <c:idx val="1"/>
              <c:dLblPos val="bestFit"/>
              <c:showLegendKey val="0"/>
              <c:showVal val="0"/>
              <c:showCatName val="1"/>
              <c:showSerName val="0"/>
              <c:showPercent val="1"/>
              <c:separator>; </c:separator>
            </c:dLbl>
            <c:dLbl>
              <c:idx val="2"/>
              <c:dLblPos val="bestFit"/>
              <c:showLegendKey val="0"/>
              <c:showVal val="0"/>
              <c:showCatName val="1"/>
              <c:showSerName val="0"/>
              <c:showPercent val="1"/>
              <c:separator>; </c:separator>
            </c:dLbl>
            <c:dLbl>
              <c:idx val="3"/>
              <c:dLblPos val="bestFit"/>
              <c:showLegendKey val="0"/>
              <c:showVal val="0"/>
              <c:showCatName val="1"/>
              <c:showSerName val="0"/>
              <c:showPercent val="1"/>
              <c:separator>; </c:separator>
            </c:dLbl>
            <c:dLbl>
              <c:idx val="4"/>
              <c:dLblPos val="bestFit"/>
              <c:showLegendKey val="0"/>
              <c:showVal val="0"/>
              <c:showCatName val="1"/>
              <c:showSerName val="0"/>
              <c:showPercent val="1"/>
              <c:separator>; </c:separator>
            </c:dLbl>
            <c:dLbl>
              <c:idx val="5"/>
              <c:dLblPos val="bestFit"/>
              <c:showLegendKey val="0"/>
              <c:showVal val="0"/>
              <c:showCatName val="1"/>
              <c:showSerName val="0"/>
              <c:showPercent val="1"/>
              <c:separator>; </c:separator>
            </c:dLbl>
            <c:dLbl>
              <c:idx val="6"/>
              <c:dLblPos val="bestFit"/>
              <c:showLegendKey val="0"/>
              <c:showVal val="0"/>
              <c:showCatName val="1"/>
              <c:showSerName val="0"/>
              <c:showPercent val="1"/>
              <c:separator>; </c:separator>
            </c:dLbl>
            <c:dLbl>
              <c:idx val="7"/>
              <c:dLblPos val="bestFit"/>
              <c:showLegendKey val="0"/>
              <c:showVal val="0"/>
              <c:showCatName val="1"/>
              <c:showSerName val="0"/>
              <c:showPercent val="1"/>
              <c:separator>; </c:separator>
            </c:dLbl>
            <c:showLegendKey val="0"/>
            <c:showVal val="0"/>
            <c:showCatName val="1"/>
            <c:showSerName val="0"/>
            <c:showPercent val="1"/>
          </c:dLbls>
          <c:cat>
            <c:strRef>
              <c:f>categories</c:f>
              <c:strCache>
                <c:ptCount val="8"/>
                <c:pt idx="0">
                  <c:v>PHP</c:v>
                </c:pt>
                <c:pt idx="1">
                  <c:v>Front End</c:v>
                </c:pt>
                <c:pt idx="2">
                  <c:v>Java</c:v>
                </c:pt>
                <c:pt idx="3">
                  <c:v>Python</c:v>
                </c:pt>
                <c:pt idx="4">
                  <c:v>QA</c:v>
                </c:pt>
                <c:pt idx="5">
                  <c:v>Ruby</c:v>
                </c:pt>
                <c:pt idx="6">
                  <c:v>Android</c:v>
                </c:pt>
                <c:pt idx="7">
                  <c:v>iOS</c:v>
                </c:pt>
              </c:strCache>
            </c:strRef>
          </c:cat>
          <c:val>
            <c:numRef>
              <c:f>0</c:f>
              <c:numCache>
                <c:formatCode>General</c:formatCode>
                <c:ptCount val="8"/>
                <c:pt idx="0">
                  <c:v>10</c:v>
                </c:pt>
                <c:pt idx="1">
                  <c:v>10</c:v>
                </c:pt>
                <c:pt idx="2">
                  <c:v>10</c:v>
                </c:pt>
                <c:pt idx="3">
                  <c:v>10</c:v>
                </c:pt>
                <c:pt idx="4">
                  <c:v>10</c:v>
                </c:pt>
                <c:pt idx="5">
                  <c:v>10</c:v>
                </c:pt>
                <c:pt idx="6">
                  <c:v>10</c:v>
                </c:pt>
                <c:pt idx="7">
                  <c:v>10</c:v>
                </c:pt>
              </c:numCache>
            </c:numRef>
          </c:val>
        </c:ser>
        <c:firstSliceAng val="28"/>
      </c:pieChart>
      <c:spPr>
        <a:noFill/>
        <a:ln>
          <a:noFill/>
        </a:ln>
      </c:spPr>
    </c:plotArea>
    <c:legend>
      <c:legendPos val="b"/>
      <c:overlay val="0"/>
      <c:spPr>
        <a:noFill/>
        <a:ln>
          <a:noFill/>
        </a:ln>
      </c:spPr>
    </c:legend>
    <c:plotVisOnly val="1"/>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en-US" sz="2000">
                <a:latin typeface="Arial"/>
              </a:rPr>
              <a:t>Click to edit the notes format</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en-US" sz="1400">
                <a:latin typeface="Times New Roman"/>
              </a:rPr>
              <a:t>&lt;header&gt;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en-US" sz="1400">
                <a:latin typeface="Times New Roman"/>
              </a:rPr>
              <a:t>&lt;date/time&gt;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en-US" sz="1400">
                <a:latin typeface="Times New Roman"/>
              </a:rPr>
              <a:t>&lt;footer&gt;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1E365922-49E4-4A02-B9EE-2B251D945B65}"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400640"/>
            <a:ext cx="5486040" cy="3600000"/>
          </a:xfrm>
          <a:prstGeom prst="rect">
            <a:avLst/>
          </a:prstGeom>
        </p:spPr>
        <p:txBody>
          <a:bodyPr/>
          <a:p>
            <a:pPr>
              <a:lnSpc>
                <a:spcPct val="100000"/>
              </a:lnSpc>
            </a:pPr>
            <a:r>
              <a:rPr lang="en-US" sz="2000">
                <a:latin typeface="Open Sans"/>
                <a:ea typeface="Open Sans"/>
              </a:rPr>
              <a:t>Slides, illustrated with photos, the best form of one large photos and text than several small and Text</a:t>
            </a:r>
            <a:endParaRPr/>
          </a:p>
          <a:p>
            <a:pPr>
              <a:lnSpc>
                <a:spcPct val="100000"/>
              </a:lnSpc>
            </a:pPr>
            <a:endParaRPr/>
          </a:p>
        </p:txBody>
      </p:sp>
      <p:sp>
        <p:nvSpPr>
          <p:cNvPr id="264" name="TextShape 2"/>
          <p:cNvSpPr txBox="1"/>
          <p:nvPr/>
        </p:nvSpPr>
        <p:spPr>
          <a:xfrm>
            <a:off x="3884760" y="8685360"/>
            <a:ext cx="2971440" cy="458280"/>
          </a:xfrm>
          <a:prstGeom prst="rect">
            <a:avLst/>
          </a:prstGeom>
        </p:spPr>
        <p:txBody>
          <a:bodyPr anchor="b"/>
          <a:p>
            <a:pPr algn="r">
              <a:lnSpc>
                <a:spcPct val="100000"/>
              </a:lnSpc>
            </a:pPr>
            <a:fld id="{6B5B4ABB-EE95-4F1D-B44B-1D9D58619DC4}"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685800" y="4400640"/>
            <a:ext cx="5486040" cy="3600000"/>
          </a:xfrm>
          <a:prstGeom prst="rect">
            <a:avLst/>
          </a:prstGeom>
        </p:spPr>
        <p:txBody>
          <a:bodyPr/>
          <a:p>
            <a:pPr>
              <a:lnSpc>
                <a:spcPct val="100000"/>
              </a:lnSpc>
            </a:pPr>
            <a:r>
              <a:rPr lang="en-US" sz="2000">
                <a:latin typeface="Open Sans"/>
                <a:ea typeface="Open Sans"/>
              </a:rPr>
              <a:t>Photographs illustrating the text, drawn up in a circular mask and displayed without strokes, shadows and other effects</a:t>
            </a:r>
            <a:endParaRPr/>
          </a:p>
        </p:txBody>
      </p:sp>
      <p:sp>
        <p:nvSpPr>
          <p:cNvPr id="266" name="TextShape 2"/>
          <p:cNvSpPr txBox="1"/>
          <p:nvPr/>
        </p:nvSpPr>
        <p:spPr>
          <a:xfrm>
            <a:off x="3884760" y="8685360"/>
            <a:ext cx="2971440" cy="458280"/>
          </a:xfrm>
          <a:prstGeom prst="rect">
            <a:avLst/>
          </a:prstGeom>
        </p:spPr>
        <p:txBody>
          <a:bodyPr anchor="b"/>
          <a:p>
            <a:pPr algn="r">
              <a:lnSpc>
                <a:spcPct val="100000"/>
              </a:lnSpc>
            </a:pPr>
            <a:fld id="{28A043A2-09B9-4F89-BE35-43C68C894C08}"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685800" y="4400640"/>
            <a:ext cx="5486040" cy="3600000"/>
          </a:xfrm>
          <a:prstGeom prst="rect">
            <a:avLst/>
          </a:prstGeom>
        </p:spPr>
        <p:txBody>
          <a:bodyPr/>
          <a:p>
            <a:endParaRPr/>
          </a:p>
        </p:txBody>
      </p:sp>
      <p:sp>
        <p:nvSpPr>
          <p:cNvPr id="268" name="TextShape 2"/>
          <p:cNvSpPr txBox="1"/>
          <p:nvPr/>
        </p:nvSpPr>
        <p:spPr>
          <a:xfrm>
            <a:off x="3884760" y="8685360"/>
            <a:ext cx="2971440" cy="458280"/>
          </a:xfrm>
          <a:prstGeom prst="rect">
            <a:avLst/>
          </a:prstGeom>
        </p:spPr>
        <p:txBody>
          <a:bodyPr anchor="b"/>
          <a:p>
            <a:pPr algn="r">
              <a:lnSpc>
                <a:spcPct val="100000"/>
              </a:lnSpc>
            </a:pPr>
            <a:fld id="{FA765D13-3A4A-4FEB-A709-F415182DD912}"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685800" y="4400640"/>
            <a:ext cx="5486040" cy="3600000"/>
          </a:xfrm>
          <a:prstGeom prst="rect">
            <a:avLst/>
          </a:prstGeom>
        </p:spPr>
        <p:txBody>
          <a:bodyPr/>
          <a:p>
            <a:endParaRPr/>
          </a:p>
        </p:txBody>
      </p:sp>
      <p:sp>
        <p:nvSpPr>
          <p:cNvPr id="270" name="TextShape 2"/>
          <p:cNvSpPr txBox="1"/>
          <p:nvPr/>
        </p:nvSpPr>
        <p:spPr>
          <a:xfrm>
            <a:off x="3884760" y="8685360"/>
            <a:ext cx="2971440" cy="458280"/>
          </a:xfrm>
          <a:prstGeom prst="rect">
            <a:avLst/>
          </a:prstGeom>
        </p:spPr>
        <p:txBody>
          <a:bodyPr anchor="b"/>
          <a:p>
            <a:pPr algn="r">
              <a:lnSpc>
                <a:spcPct val="100000"/>
              </a:lnSpc>
            </a:pPr>
            <a:fld id="{6C2F9520-6FCE-4130-8740-9AD51BABD73C}"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400640"/>
            <a:ext cx="5486040" cy="3600000"/>
          </a:xfrm>
          <a:prstGeom prst="rect">
            <a:avLst/>
          </a:prstGeom>
        </p:spPr>
        <p:txBody>
          <a:bodyPr/>
          <a:p>
            <a:endParaRPr/>
          </a:p>
        </p:txBody>
      </p:sp>
      <p:sp>
        <p:nvSpPr>
          <p:cNvPr id="272" name="TextShape 2"/>
          <p:cNvSpPr txBox="1"/>
          <p:nvPr/>
        </p:nvSpPr>
        <p:spPr>
          <a:xfrm>
            <a:off x="3884760" y="8685360"/>
            <a:ext cx="2971440" cy="458280"/>
          </a:xfrm>
          <a:prstGeom prst="rect">
            <a:avLst/>
          </a:prstGeom>
        </p:spPr>
        <p:txBody>
          <a:bodyPr anchor="b"/>
          <a:p>
            <a:pPr algn="r">
              <a:lnSpc>
                <a:spcPct val="100000"/>
              </a:lnSpc>
            </a:pPr>
            <a:fld id="{9EC3DCFF-99C5-48CF-98E2-69659DDF480F}"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685800" y="4400640"/>
            <a:ext cx="5486040" cy="3600000"/>
          </a:xfrm>
          <a:prstGeom prst="rect">
            <a:avLst/>
          </a:prstGeom>
        </p:spPr>
        <p:txBody>
          <a:bodyPr/>
          <a:p>
            <a:endParaRPr/>
          </a:p>
        </p:txBody>
      </p:sp>
      <p:sp>
        <p:nvSpPr>
          <p:cNvPr id="274" name="TextShape 2"/>
          <p:cNvSpPr txBox="1"/>
          <p:nvPr/>
        </p:nvSpPr>
        <p:spPr>
          <a:xfrm>
            <a:off x="3884760" y="8685360"/>
            <a:ext cx="2971440" cy="458280"/>
          </a:xfrm>
          <a:prstGeom prst="rect">
            <a:avLst/>
          </a:prstGeom>
        </p:spPr>
        <p:txBody>
          <a:bodyPr anchor="b"/>
          <a:p>
            <a:pPr algn="r">
              <a:lnSpc>
                <a:spcPct val="100000"/>
              </a:lnSpc>
            </a:pPr>
            <a:fld id="{34E2E892-59B4-4AF2-B976-19FAAF9B3924}"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400640"/>
            <a:ext cx="5486040" cy="3600000"/>
          </a:xfrm>
          <a:prstGeom prst="rect">
            <a:avLst/>
          </a:prstGeom>
        </p:spPr>
        <p:txBody>
          <a:bodyPr/>
          <a:p>
            <a:endParaRPr/>
          </a:p>
        </p:txBody>
      </p:sp>
      <p:sp>
        <p:nvSpPr>
          <p:cNvPr id="276" name="TextShape 2"/>
          <p:cNvSpPr txBox="1"/>
          <p:nvPr/>
        </p:nvSpPr>
        <p:spPr>
          <a:xfrm>
            <a:off x="3884760" y="8685360"/>
            <a:ext cx="2971440" cy="458280"/>
          </a:xfrm>
          <a:prstGeom prst="rect">
            <a:avLst/>
          </a:prstGeom>
        </p:spPr>
        <p:txBody>
          <a:bodyPr anchor="b"/>
          <a:p>
            <a:pPr algn="r">
              <a:lnSpc>
                <a:spcPct val="100000"/>
              </a:lnSpc>
            </a:pPr>
            <a:fld id="{B80540EA-365B-4126-8474-62053EB06BA5}"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685800" y="4400640"/>
            <a:ext cx="5486040" cy="3600000"/>
          </a:xfrm>
          <a:prstGeom prst="rect">
            <a:avLst/>
          </a:prstGeom>
        </p:spPr>
        <p:txBody>
          <a:bodyPr/>
          <a:p>
            <a:endParaRPr/>
          </a:p>
        </p:txBody>
      </p:sp>
      <p:sp>
        <p:nvSpPr>
          <p:cNvPr id="278" name="TextShape 2"/>
          <p:cNvSpPr txBox="1"/>
          <p:nvPr/>
        </p:nvSpPr>
        <p:spPr>
          <a:xfrm>
            <a:off x="3884760" y="8685360"/>
            <a:ext cx="2971440" cy="458280"/>
          </a:xfrm>
          <a:prstGeom prst="rect">
            <a:avLst/>
          </a:prstGeom>
        </p:spPr>
        <p:txBody>
          <a:bodyPr anchor="b"/>
          <a:p>
            <a:pPr algn="r">
              <a:lnSpc>
                <a:spcPct val="100000"/>
              </a:lnSpc>
            </a:pPr>
            <a:fld id="{6379BE7D-8731-4E32-BBDB-C06F88916C05}"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PlaceHolder 1"/>
          <p:cNvSpPr>
            <a:spLocks noGrp="1"/>
          </p:cNvSpPr>
          <p:nvPr>
            <p:ph type="body"/>
          </p:nvPr>
        </p:nvSpPr>
        <p:spPr>
          <a:xfrm>
            <a:off x="685800" y="4400640"/>
            <a:ext cx="5486040" cy="3600000"/>
          </a:xfrm>
          <a:prstGeom prst="rect">
            <a:avLst/>
          </a:prstGeom>
        </p:spPr>
        <p:txBody>
          <a:bodyPr/>
          <a:p>
            <a:endParaRPr/>
          </a:p>
        </p:txBody>
      </p:sp>
      <p:sp>
        <p:nvSpPr>
          <p:cNvPr id="280" name="TextShape 2"/>
          <p:cNvSpPr txBox="1"/>
          <p:nvPr/>
        </p:nvSpPr>
        <p:spPr>
          <a:xfrm>
            <a:off x="3884760" y="8685360"/>
            <a:ext cx="2971440" cy="458280"/>
          </a:xfrm>
          <a:prstGeom prst="rect">
            <a:avLst/>
          </a:prstGeom>
        </p:spPr>
        <p:txBody>
          <a:bodyPr anchor="b"/>
          <a:p>
            <a:pPr algn="r">
              <a:lnSpc>
                <a:spcPct val="100000"/>
              </a:lnSpc>
            </a:pPr>
            <a:fld id="{91DB949C-AE78-4151-910B-A58DE4159C02}"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PlaceHolder 1"/>
          <p:cNvSpPr>
            <a:spLocks noGrp="1"/>
          </p:cNvSpPr>
          <p:nvPr>
            <p:ph type="body"/>
          </p:nvPr>
        </p:nvSpPr>
        <p:spPr>
          <a:xfrm>
            <a:off x="685800" y="4400640"/>
            <a:ext cx="5486040" cy="3600000"/>
          </a:xfrm>
          <a:prstGeom prst="rect">
            <a:avLst/>
          </a:prstGeom>
        </p:spPr>
        <p:txBody>
          <a:bodyPr/>
          <a:p>
            <a:endParaRPr/>
          </a:p>
        </p:txBody>
      </p:sp>
      <p:sp>
        <p:nvSpPr>
          <p:cNvPr id="282" name="TextShape 2"/>
          <p:cNvSpPr txBox="1"/>
          <p:nvPr/>
        </p:nvSpPr>
        <p:spPr>
          <a:xfrm>
            <a:off x="3884760" y="8685360"/>
            <a:ext cx="2971440" cy="458280"/>
          </a:xfrm>
          <a:prstGeom prst="rect">
            <a:avLst/>
          </a:prstGeom>
        </p:spPr>
        <p:txBody>
          <a:bodyPr anchor="b"/>
          <a:p>
            <a:pPr algn="r">
              <a:lnSpc>
                <a:spcPct val="100000"/>
              </a:lnSpc>
            </a:pPr>
            <a:fld id="{4E2619C2-0BDC-405F-B966-A82C8FCDF57E}"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PlaceHolder 1"/>
          <p:cNvSpPr>
            <a:spLocks noGrp="1"/>
          </p:cNvSpPr>
          <p:nvPr>
            <p:ph type="body"/>
          </p:nvPr>
        </p:nvSpPr>
        <p:spPr>
          <a:xfrm>
            <a:off x="685800" y="4400640"/>
            <a:ext cx="5486040" cy="3600000"/>
          </a:xfrm>
          <a:prstGeom prst="rect">
            <a:avLst/>
          </a:prstGeom>
        </p:spPr>
        <p:txBody>
          <a:bodyPr/>
          <a:p>
            <a:endParaRPr/>
          </a:p>
        </p:txBody>
      </p:sp>
      <p:sp>
        <p:nvSpPr>
          <p:cNvPr id="284" name="TextShape 2"/>
          <p:cNvSpPr txBox="1"/>
          <p:nvPr/>
        </p:nvSpPr>
        <p:spPr>
          <a:xfrm>
            <a:off x="3884760" y="8685360"/>
            <a:ext cx="2971440" cy="458280"/>
          </a:xfrm>
          <a:prstGeom prst="rect">
            <a:avLst/>
          </a:prstGeom>
        </p:spPr>
        <p:txBody>
          <a:bodyPr anchor="b"/>
          <a:p>
            <a:pPr algn="r">
              <a:lnSpc>
                <a:spcPct val="100000"/>
              </a:lnSpc>
            </a:pPr>
            <a:fld id="{02DFE3A7-8F5F-4A3F-8D4C-492D21B5CC06}"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PlaceHolder 1"/>
          <p:cNvSpPr>
            <a:spLocks noGrp="1"/>
          </p:cNvSpPr>
          <p:nvPr>
            <p:ph type="body"/>
          </p:nvPr>
        </p:nvSpPr>
        <p:spPr>
          <a:xfrm>
            <a:off x="685800" y="4400640"/>
            <a:ext cx="5486040" cy="3600000"/>
          </a:xfrm>
          <a:prstGeom prst="rect">
            <a:avLst/>
          </a:prstGeom>
        </p:spPr>
        <p:txBody>
          <a:bodyPr/>
          <a:p>
            <a:endParaRPr/>
          </a:p>
        </p:txBody>
      </p:sp>
      <p:sp>
        <p:nvSpPr>
          <p:cNvPr id="286" name="TextShape 2"/>
          <p:cNvSpPr txBox="1"/>
          <p:nvPr/>
        </p:nvSpPr>
        <p:spPr>
          <a:xfrm>
            <a:off x="3884760" y="8685360"/>
            <a:ext cx="2971440" cy="458280"/>
          </a:xfrm>
          <a:prstGeom prst="rect">
            <a:avLst/>
          </a:prstGeom>
        </p:spPr>
        <p:txBody>
          <a:bodyPr anchor="b"/>
          <a:p>
            <a:pPr algn="r">
              <a:lnSpc>
                <a:spcPct val="100000"/>
              </a:lnSpc>
            </a:pPr>
            <a:fld id="{E1C7848F-72BC-4AB4-AF88-750FCE5AB377}"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PlaceHolder 1"/>
          <p:cNvSpPr>
            <a:spLocks noGrp="1"/>
          </p:cNvSpPr>
          <p:nvPr>
            <p:ph type="body"/>
          </p:nvPr>
        </p:nvSpPr>
        <p:spPr>
          <a:xfrm>
            <a:off x="685800" y="4400640"/>
            <a:ext cx="5486040" cy="3600000"/>
          </a:xfrm>
          <a:prstGeom prst="rect">
            <a:avLst/>
          </a:prstGeom>
        </p:spPr>
        <p:txBody>
          <a:bodyPr/>
          <a:p>
            <a:endParaRPr/>
          </a:p>
        </p:txBody>
      </p:sp>
      <p:sp>
        <p:nvSpPr>
          <p:cNvPr id="288" name="TextShape 2"/>
          <p:cNvSpPr txBox="1"/>
          <p:nvPr/>
        </p:nvSpPr>
        <p:spPr>
          <a:xfrm>
            <a:off x="3884760" y="8685360"/>
            <a:ext cx="2971440" cy="458280"/>
          </a:xfrm>
          <a:prstGeom prst="rect">
            <a:avLst/>
          </a:prstGeom>
        </p:spPr>
        <p:txBody>
          <a:bodyPr anchor="b"/>
          <a:p>
            <a:pPr algn="r">
              <a:lnSpc>
                <a:spcPct val="100000"/>
              </a:lnSpc>
            </a:pPr>
            <a:fld id="{31C8395F-4CDC-4922-B155-8C729B7B2026}"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PlaceHolder 1"/>
          <p:cNvSpPr>
            <a:spLocks noGrp="1"/>
          </p:cNvSpPr>
          <p:nvPr>
            <p:ph type="body"/>
          </p:nvPr>
        </p:nvSpPr>
        <p:spPr>
          <a:xfrm>
            <a:off x="685800" y="4400640"/>
            <a:ext cx="5486040" cy="3600000"/>
          </a:xfrm>
          <a:prstGeom prst="rect">
            <a:avLst/>
          </a:prstGeom>
        </p:spPr>
        <p:txBody>
          <a:bodyPr/>
          <a:p>
            <a:endParaRPr/>
          </a:p>
        </p:txBody>
      </p:sp>
      <p:sp>
        <p:nvSpPr>
          <p:cNvPr id="290" name="TextShape 2"/>
          <p:cNvSpPr txBox="1"/>
          <p:nvPr/>
        </p:nvSpPr>
        <p:spPr>
          <a:xfrm>
            <a:off x="3884760" y="8685360"/>
            <a:ext cx="2971440" cy="458280"/>
          </a:xfrm>
          <a:prstGeom prst="rect">
            <a:avLst/>
          </a:prstGeom>
        </p:spPr>
        <p:txBody>
          <a:bodyPr anchor="b"/>
          <a:p>
            <a:pPr algn="r">
              <a:lnSpc>
                <a:spcPct val="100000"/>
              </a:lnSpc>
            </a:pPr>
            <a:fld id="{7E9E612C-4AC1-4E0D-AD77-4D6187CF80E1}" type="slidenum">
              <a:rPr lang="en-US" sz="1200">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PlaceHolder 1"/>
          <p:cNvSpPr>
            <a:spLocks noGrp="1"/>
          </p:cNvSpPr>
          <p:nvPr>
            <p:ph type="body"/>
          </p:nvPr>
        </p:nvSpPr>
        <p:spPr>
          <a:xfrm>
            <a:off x="685800" y="4400640"/>
            <a:ext cx="5486040" cy="3600000"/>
          </a:xfrm>
          <a:prstGeom prst="rect">
            <a:avLst/>
          </a:prstGeom>
        </p:spPr>
        <p:txBody>
          <a:bodyPr/>
          <a:p>
            <a:endParaRPr/>
          </a:p>
        </p:txBody>
      </p:sp>
      <p:sp>
        <p:nvSpPr>
          <p:cNvPr id="292" name="TextShape 2"/>
          <p:cNvSpPr txBox="1"/>
          <p:nvPr/>
        </p:nvSpPr>
        <p:spPr>
          <a:xfrm>
            <a:off x="3884760" y="8685360"/>
            <a:ext cx="2971440" cy="458280"/>
          </a:xfrm>
          <a:prstGeom prst="rect">
            <a:avLst/>
          </a:prstGeom>
        </p:spPr>
        <p:txBody>
          <a:bodyPr anchor="b"/>
          <a:p>
            <a:pPr algn="r">
              <a:lnSpc>
                <a:spcPct val="100000"/>
              </a:lnSpc>
            </a:pPr>
            <a:fld id="{405E2A9C-0C8D-416E-8681-A77B98725A56}"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3" name="PlaceHolder 1"/>
          <p:cNvSpPr>
            <a:spLocks noGrp="1"/>
          </p:cNvSpPr>
          <p:nvPr>
            <p:ph type="body"/>
          </p:nvPr>
        </p:nvSpPr>
        <p:spPr>
          <a:xfrm>
            <a:off x="685800" y="4400640"/>
            <a:ext cx="5486040" cy="3600000"/>
          </a:xfrm>
          <a:prstGeom prst="rect">
            <a:avLst/>
          </a:prstGeom>
        </p:spPr>
        <p:txBody>
          <a:bodyPr/>
          <a:p>
            <a:endParaRPr/>
          </a:p>
        </p:txBody>
      </p:sp>
      <p:sp>
        <p:nvSpPr>
          <p:cNvPr id="294" name="TextShape 2"/>
          <p:cNvSpPr txBox="1"/>
          <p:nvPr/>
        </p:nvSpPr>
        <p:spPr>
          <a:xfrm>
            <a:off x="3884760" y="8685360"/>
            <a:ext cx="2971440" cy="458280"/>
          </a:xfrm>
          <a:prstGeom prst="rect">
            <a:avLst/>
          </a:prstGeom>
        </p:spPr>
        <p:txBody>
          <a:bodyPr anchor="b"/>
          <a:p>
            <a:pPr algn="r">
              <a:lnSpc>
                <a:spcPct val="100000"/>
              </a:lnSpc>
            </a:pPr>
            <a:fld id="{F3E4ED2A-99DE-454D-A05A-EF31647F4FD6}"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PlaceHolder 1"/>
          <p:cNvSpPr>
            <a:spLocks noGrp="1"/>
          </p:cNvSpPr>
          <p:nvPr>
            <p:ph type="body"/>
          </p:nvPr>
        </p:nvSpPr>
        <p:spPr>
          <a:xfrm>
            <a:off x="685800" y="4400640"/>
            <a:ext cx="5486040" cy="3600000"/>
          </a:xfrm>
          <a:prstGeom prst="rect">
            <a:avLst/>
          </a:prstGeom>
        </p:spPr>
        <p:txBody>
          <a:bodyPr/>
          <a:p>
            <a:endParaRPr/>
          </a:p>
        </p:txBody>
      </p:sp>
      <p:sp>
        <p:nvSpPr>
          <p:cNvPr id="296" name="TextShape 2"/>
          <p:cNvSpPr txBox="1"/>
          <p:nvPr/>
        </p:nvSpPr>
        <p:spPr>
          <a:xfrm>
            <a:off x="3884760" y="8685360"/>
            <a:ext cx="2971440" cy="458280"/>
          </a:xfrm>
          <a:prstGeom prst="rect">
            <a:avLst/>
          </a:prstGeom>
        </p:spPr>
        <p:txBody>
          <a:bodyPr anchor="b"/>
          <a:p>
            <a:pPr algn="r">
              <a:lnSpc>
                <a:spcPct val="100000"/>
              </a:lnSpc>
            </a:pPr>
            <a:fld id="{AD9A6FE2-4896-4A47-9F0F-D9920E4A03A3}" type="slidenum">
              <a:rPr lang="en-US" sz="1200">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PlaceHolder 1"/>
          <p:cNvSpPr>
            <a:spLocks noGrp="1"/>
          </p:cNvSpPr>
          <p:nvPr>
            <p:ph type="body"/>
          </p:nvPr>
        </p:nvSpPr>
        <p:spPr>
          <a:xfrm>
            <a:off x="685800" y="4400640"/>
            <a:ext cx="5486040" cy="3600000"/>
          </a:xfrm>
          <a:prstGeom prst="rect">
            <a:avLst/>
          </a:prstGeom>
        </p:spPr>
        <p:txBody>
          <a:bodyPr/>
          <a:p>
            <a:endParaRPr/>
          </a:p>
        </p:txBody>
      </p:sp>
      <p:sp>
        <p:nvSpPr>
          <p:cNvPr id="298" name="TextShape 2"/>
          <p:cNvSpPr txBox="1"/>
          <p:nvPr/>
        </p:nvSpPr>
        <p:spPr>
          <a:xfrm>
            <a:off x="3884760" y="8685360"/>
            <a:ext cx="2971440" cy="458280"/>
          </a:xfrm>
          <a:prstGeom prst="rect">
            <a:avLst/>
          </a:prstGeom>
        </p:spPr>
        <p:txBody>
          <a:bodyPr anchor="b"/>
          <a:p>
            <a:pPr algn="r">
              <a:lnSpc>
                <a:spcPct val="100000"/>
              </a:lnSpc>
            </a:pPr>
            <a:fld id="{EA3CEA22-0EF0-4A14-8F20-0FEB237D6BD3}" type="slidenum">
              <a:rPr lang="en-US" sz="1200">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685800" y="4400640"/>
            <a:ext cx="5486040" cy="3600000"/>
          </a:xfrm>
          <a:prstGeom prst="rect">
            <a:avLst/>
          </a:prstGeom>
        </p:spPr>
        <p:txBody>
          <a:bodyPr/>
          <a:p>
            <a:endParaRPr/>
          </a:p>
        </p:txBody>
      </p:sp>
      <p:sp>
        <p:nvSpPr>
          <p:cNvPr id="300" name="TextShape 2"/>
          <p:cNvSpPr txBox="1"/>
          <p:nvPr/>
        </p:nvSpPr>
        <p:spPr>
          <a:xfrm>
            <a:off x="3884760" y="8685360"/>
            <a:ext cx="2971440" cy="458280"/>
          </a:xfrm>
          <a:prstGeom prst="rect">
            <a:avLst/>
          </a:prstGeom>
        </p:spPr>
        <p:txBody>
          <a:bodyPr anchor="b"/>
          <a:p>
            <a:pPr algn="r">
              <a:lnSpc>
                <a:spcPct val="100000"/>
              </a:lnSpc>
            </a:pPr>
            <a:fld id="{952F2F54-EFA1-4770-A941-A09A098E4340}" type="slidenum">
              <a:rPr lang="en-US" sz="1200">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PlaceHolder 1"/>
          <p:cNvSpPr>
            <a:spLocks noGrp="1"/>
          </p:cNvSpPr>
          <p:nvPr>
            <p:ph type="body"/>
          </p:nvPr>
        </p:nvSpPr>
        <p:spPr>
          <a:xfrm>
            <a:off x="685800" y="4400640"/>
            <a:ext cx="5486040" cy="3600000"/>
          </a:xfrm>
          <a:prstGeom prst="rect">
            <a:avLst/>
          </a:prstGeom>
        </p:spPr>
        <p:txBody>
          <a:bodyPr/>
          <a:p>
            <a:endParaRPr/>
          </a:p>
        </p:txBody>
      </p:sp>
      <p:sp>
        <p:nvSpPr>
          <p:cNvPr id="302" name="TextShape 2"/>
          <p:cNvSpPr txBox="1"/>
          <p:nvPr/>
        </p:nvSpPr>
        <p:spPr>
          <a:xfrm>
            <a:off x="3884760" y="8685360"/>
            <a:ext cx="2971440" cy="458280"/>
          </a:xfrm>
          <a:prstGeom prst="rect">
            <a:avLst/>
          </a:prstGeom>
        </p:spPr>
        <p:txBody>
          <a:bodyPr anchor="b"/>
          <a:p>
            <a:pPr algn="r">
              <a:lnSpc>
                <a:spcPct val="100000"/>
              </a:lnSpc>
            </a:pPr>
            <a:fld id="{0CAFC85D-339F-49BC-B8FC-913258736ED3}" type="slidenum">
              <a:rPr lang="en-US" sz="1200">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685800" y="4400640"/>
            <a:ext cx="5486040" cy="3600000"/>
          </a:xfrm>
          <a:prstGeom prst="rect">
            <a:avLst/>
          </a:prstGeom>
        </p:spPr>
        <p:txBody>
          <a:bodyPr/>
          <a:p>
            <a:endParaRPr/>
          </a:p>
        </p:txBody>
      </p:sp>
      <p:sp>
        <p:nvSpPr>
          <p:cNvPr id="304" name="TextShape 2"/>
          <p:cNvSpPr txBox="1"/>
          <p:nvPr/>
        </p:nvSpPr>
        <p:spPr>
          <a:xfrm>
            <a:off x="3884760" y="8685360"/>
            <a:ext cx="2971440" cy="458280"/>
          </a:xfrm>
          <a:prstGeom prst="rect">
            <a:avLst/>
          </a:prstGeom>
        </p:spPr>
        <p:txBody>
          <a:bodyPr anchor="b"/>
          <a:p>
            <a:pPr algn="r">
              <a:lnSpc>
                <a:spcPct val="100000"/>
              </a:lnSpc>
            </a:pPr>
            <a:fld id="{D1914EBE-E9F6-4D5F-9A0F-FC90AC5491D8}" type="slidenum">
              <a:rPr lang="en-US" sz="1200">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400640"/>
            <a:ext cx="5486040" cy="3600000"/>
          </a:xfrm>
          <a:prstGeom prst="rect">
            <a:avLst/>
          </a:prstGeom>
        </p:spPr>
        <p:txBody>
          <a:bodyPr/>
          <a:p>
            <a:endParaRPr/>
          </a:p>
        </p:txBody>
      </p:sp>
      <p:sp>
        <p:nvSpPr>
          <p:cNvPr id="306" name="TextShape 2"/>
          <p:cNvSpPr txBox="1"/>
          <p:nvPr/>
        </p:nvSpPr>
        <p:spPr>
          <a:xfrm>
            <a:off x="3884760" y="8685360"/>
            <a:ext cx="2971440" cy="458280"/>
          </a:xfrm>
          <a:prstGeom prst="rect">
            <a:avLst/>
          </a:prstGeom>
        </p:spPr>
        <p:txBody>
          <a:bodyPr anchor="b"/>
          <a:p>
            <a:pPr algn="r">
              <a:lnSpc>
                <a:spcPct val="100000"/>
              </a:lnSpc>
            </a:pPr>
            <a:fld id="{29041440-B827-4FBE-B5A7-1CF7723420A0}" type="slidenum">
              <a:rPr lang="en-US" sz="1200">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685800" y="4400640"/>
            <a:ext cx="5486040" cy="3600000"/>
          </a:xfrm>
          <a:prstGeom prst="rect">
            <a:avLst/>
          </a:prstGeom>
        </p:spPr>
        <p:txBody>
          <a:bodyPr/>
          <a:p>
            <a:endParaRPr/>
          </a:p>
        </p:txBody>
      </p:sp>
      <p:sp>
        <p:nvSpPr>
          <p:cNvPr id="308" name="TextShape 2"/>
          <p:cNvSpPr txBox="1"/>
          <p:nvPr/>
        </p:nvSpPr>
        <p:spPr>
          <a:xfrm>
            <a:off x="3884760" y="8685360"/>
            <a:ext cx="2971440" cy="458280"/>
          </a:xfrm>
          <a:prstGeom prst="rect">
            <a:avLst/>
          </a:prstGeom>
        </p:spPr>
        <p:txBody>
          <a:bodyPr anchor="b"/>
          <a:p>
            <a:pPr algn="r">
              <a:lnSpc>
                <a:spcPct val="100000"/>
              </a:lnSpc>
            </a:pPr>
            <a:fld id="{F061EF3E-B1BA-43BD-8F33-1AC2D58FF309}" type="slidenum">
              <a:rPr lang="en-US" sz="1200">
                <a:solidFill>
                  <a:srgbClr val="000000"/>
                </a:solidFill>
                <a:latin typeface="+mn-lt"/>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400640"/>
            <a:ext cx="5486040" cy="3600000"/>
          </a:xfrm>
          <a:prstGeom prst="rect">
            <a:avLst/>
          </a:prstGeom>
        </p:spPr>
        <p:txBody>
          <a:bodyPr/>
          <a:p>
            <a:endParaRPr/>
          </a:p>
        </p:txBody>
      </p:sp>
      <p:sp>
        <p:nvSpPr>
          <p:cNvPr id="310" name="TextShape 2"/>
          <p:cNvSpPr txBox="1"/>
          <p:nvPr/>
        </p:nvSpPr>
        <p:spPr>
          <a:xfrm>
            <a:off x="3884760" y="8685360"/>
            <a:ext cx="2971440" cy="458280"/>
          </a:xfrm>
          <a:prstGeom prst="rect">
            <a:avLst/>
          </a:prstGeom>
        </p:spPr>
        <p:txBody>
          <a:bodyPr anchor="b"/>
          <a:p>
            <a:pPr algn="r">
              <a:lnSpc>
                <a:spcPct val="100000"/>
              </a:lnSpc>
            </a:pPr>
            <a:fld id="{DE6CF1A6-8038-4A63-BE83-77FC1746F633}" type="slidenum">
              <a:rPr lang="en-US"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685800" y="4400640"/>
            <a:ext cx="5486040" cy="3600000"/>
          </a:xfrm>
          <a:prstGeom prst="rect">
            <a:avLst/>
          </a:prstGeom>
        </p:spPr>
        <p:txBody>
          <a:bodyPr/>
          <a:p>
            <a:endParaRPr/>
          </a:p>
        </p:txBody>
      </p:sp>
      <p:sp>
        <p:nvSpPr>
          <p:cNvPr id="312" name="TextShape 2"/>
          <p:cNvSpPr txBox="1"/>
          <p:nvPr/>
        </p:nvSpPr>
        <p:spPr>
          <a:xfrm>
            <a:off x="3884760" y="8685360"/>
            <a:ext cx="2971440" cy="458280"/>
          </a:xfrm>
          <a:prstGeom prst="rect">
            <a:avLst/>
          </a:prstGeom>
        </p:spPr>
        <p:txBody>
          <a:bodyPr anchor="b"/>
          <a:p>
            <a:pPr algn="r">
              <a:lnSpc>
                <a:spcPct val="100000"/>
              </a:lnSpc>
            </a:pPr>
            <a:fld id="{98CA7111-CFB1-4198-A808-F823E7A906D2}" type="slidenum">
              <a:rPr lang="en-US" sz="1200">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685800" y="4400640"/>
            <a:ext cx="5486040" cy="3600000"/>
          </a:xfrm>
          <a:prstGeom prst="rect">
            <a:avLst/>
          </a:prstGeom>
        </p:spPr>
        <p:txBody>
          <a:bodyPr/>
          <a:p>
            <a:endParaRPr/>
          </a:p>
        </p:txBody>
      </p:sp>
      <p:sp>
        <p:nvSpPr>
          <p:cNvPr id="314" name="TextShape 2"/>
          <p:cNvSpPr txBox="1"/>
          <p:nvPr/>
        </p:nvSpPr>
        <p:spPr>
          <a:xfrm>
            <a:off x="3884760" y="8685360"/>
            <a:ext cx="2971440" cy="458280"/>
          </a:xfrm>
          <a:prstGeom prst="rect">
            <a:avLst/>
          </a:prstGeom>
        </p:spPr>
        <p:txBody>
          <a:bodyPr anchor="b"/>
          <a:p>
            <a:pPr algn="r">
              <a:lnSpc>
                <a:spcPct val="100000"/>
              </a:lnSpc>
            </a:pPr>
            <a:fld id="{EBE4B1B0-0434-456E-B590-8F1C08A21305}" type="slidenum">
              <a:rPr lang="en-US" sz="1200">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400640"/>
            <a:ext cx="5486040" cy="3600000"/>
          </a:xfrm>
          <a:prstGeom prst="rect">
            <a:avLst/>
          </a:prstGeom>
        </p:spPr>
        <p:txBody>
          <a:bodyPr/>
          <a:p>
            <a:endParaRPr/>
          </a:p>
        </p:txBody>
      </p:sp>
      <p:sp>
        <p:nvSpPr>
          <p:cNvPr id="316" name="TextShape 2"/>
          <p:cNvSpPr txBox="1"/>
          <p:nvPr/>
        </p:nvSpPr>
        <p:spPr>
          <a:xfrm>
            <a:off x="3884760" y="8685360"/>
            <a:ext cx="2971440" cy="458280"/>
          </a:xfrm>
          <a:prstGeom prst="rect">
            <a:avLst/>
          </a:prstGeom>
        </p:spPr>
        <p:txBody>
          <a:bodyPr anchor="b"/>
          <a:p>
            <a:pPr algn="r">
              <a:lnSpc>
                <a:spcPct val="100000"/>
              </a:lnSpc>
            </a:pPr>
            <a:fld id="{7D60682F-A62C-4469-9BF4-5DD9926FBF71}" type="slidenum">
              <a:rPr lang="en-US" sz="1200">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685800" y="4400640"/>
            <a:ext cx="5486040" cy="3600000"/>
          </a:xfrm>
          <a:prstGeom prst="rect">
            <a:avLst/>
          </a:prstGeom>
        </p:spPr>
        <p:txBody>
          <a:bodyPr/>
          <a:p>
            <a:endParaRPr/>
          </a:p>
        </p:txBody>
      </p:sp>
      <p:sp>
        <p:nvSpPr>
          <p:cNvPr id="318" name="TextShape 2"/>
          <p:cNvSpPr txBox="1"/>
          <p:nvPr/>
        </p:nvSpPr>
        <p:spPr>
          <a:xfrm>
            <a:off x="3884760" y="8685360"/>
            <a:ext cx="2971440" cy="458280"/>
          </a:xfrm>
          <a:prstGeom prst="rect">
            <a:avLst/>
          </a:prstGeom>
        </p:spPr>
        <p:txBody>
          <a:bodyPr anchor="b"/>
          <a:p>
            <a:pPr algn="r">
              <a:lnSpc>
                <a:spcPct val="100000"/>
              </a:lnSpc>
            </a:pPr>
            <a:fld id="{10106DD6-1BCD-4C9C-887B-D6C22B3C0C80}"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PlaceHolder 1"/>
          <p:cNvSpPr>
            <a:spLocks noGrp="1"/>
          </p:cNvSpPr>
          <p:nvPr>
            <p:ph type="body"/>
          </p:nvPr>
        </p:nvSpPr>
        <p:spPr>
          <a:xfrm>
            <a:off x="685800" y="4400640"/>
            <a:ext cx="5486040" cy="3600000"/>
          </a:xfrm>
          <a:prstGeom prst="rect">
            <a:avLst/>
          </a:prstGeom>
        </p:spPr>
        <p:txBody>
          <a:bodyPr/>
          <a:p>
            <a:endParaRPr/>
          </a:p>
        </p:txBody>
      </p:sp>
      <p:sp>
        <p:nvSpPr>
          <p:cNvPr id="260" name="TextShape 2"/>
          <p:cNvSpPr txBox="1"/>
          <p:nvPr/>
        </p:nvSpPr>
        <p:spPr>
          <a:xfrm>
            <a:off x="3884760" y="8685360"/>
            <a:ext cx="2971440" cy="458280"/>
          </a:xfrm>
          <a:prstGeom prst="rect">
            <a:avLst/>
          </a:prstGeom>
        </p:spPr>
        <p:txBody>
          <a:bodyPr anchor="b"/>
          <a:p>
            <a:pPr algn="r">
              <a:lnSpc>
                <a:spcPct val="100000"/>
              </a:lnSpc>
            </a:pPr>
            <a:fld id="{8E4F0111-9962-4889-BBC0-06740656C897}"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400640"/>
            <a:ext cx="5486040" cy="3600000"/>
          </a:xfrm>
          <a:prstGeom prst="rect">
            <a:avLst/>
          </a:prstGeom>
        </p:spPr>
        <p:txBody>
          <a:bodyPr/>
          <a:p>
            <a:r>
              <a:rPr lang="en-US" sz="2000">
                <a:latin typeface="Arial"/>
              </a:rPr>
              <a:t>Comments about it</a:t>
            </a:r>
            <a:endParaRPr/>
          </a:p>
          <a:p>
            <a:endParaRPr/>
          </a:p>
        </p:txBody>
      </p:sp>
      <p:sp>
        <p:nvSpPr>
          <p:cNvPr id="262" name="TextShape 2"/>
          <p:cNvSpPr txBox="1"/>
          <p:nvPr/>
        </p:nvSpPr>
        <p:spPr>
          <a:xfrm>
            <a:off x="3884760" y="8685360"/>
            <a:ext cx="2971440" cy="458280"/>
          </a:xfrm>
          <a:prstGeom prst="rect">
            <a:avLst/>
          </a:prstGeom>
        </p:spPr>
        <p:txBody>
          <a:bodyPr anchor="b"/>
          <a:p>
            <a:pPr algn="r">
              <a:lnSpc>
                <a:spcPct val="100000"/>
              </a:lnSpc>
            </a:pPr>
            <a:fld id="{F04E48CB-E130-4005-A5A9-6365A3BFB45C}"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2"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3"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35"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6"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7" name="" descr=""/>
          <p:cNvPicPr/>
          <p:nvPr/>
        </p:nvPicPr>
        <p:blipFill>
          <a:blip r:embed="rId2"/>
          <a:stretch>
            <a:fillRect/>
          </a:stretch>
        </p:blipFill>
        <p:spPr>
          <a:xfrm>
            <a:off x="3602880" y="1604520"/>
            <a:ext cx="4984920" cy="3977280"/>
          </a:xfrm>
          <a:prstGeom prst="rect">
            <a:avLst/>
          </a:prstGeom>
          <a:ln>
            <a:noFill/>
          </a:ln>
        </p:spPr>
      </p:pic>
      <p:pic>
        <p:nvPicPr>
          <p:cNvPr id="38"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4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3640" cy="2387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523880" y="1122480"/>
            <a:ext cx="9143640" cy="110671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6"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7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6" name="" descr=""/>
          <p:cNvPicPr/>
          <p:nvPr/>
        </p:nvPicPr>
        <p:blipFill>
          <a:blip r:embed="rId2"/>
          <a:stretch>
            <a:fillRect/>
          </a:stretch>
        </p:blipFill>
        <p:spPr>
          <a:xfrm>
            <a:off x="3602880" y="1604520"/>
            <a:ext cx="4984920" cy="3977280"/>
          </a:xfrm>
          <a:prstGeom prst="rect">
            <a:avLst/>
          </a:prstGeom>
          <a:ln>
            <a:noFill/>
          </a:ln>
        </p:spPr>
      </p:pic>
      <p:pic>
        <p:nvPicPr>
          <p:cNvPr id="7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71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7"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520"/>
          </a:xfrm>
          <a:prstGeom prst="rect">
            <a:avLst/>
          </a:prstGeom>
        </p:spPr>
        <p:txBody>
          <a:bodyPr lIns="0" rIns="0" tIns="0" bIns="0" anchor="ctr"/>
          <a:p>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p>
            <a:pPr>
              <a:lnSpc>
                <a:spcPct val="90000"/>
              </a:lnSpc>
            </a:pPr>
            <a:r>
              <a:rPr lang="ru-RU" sz="4400">
                <a:solidFill>
                  <a:srgbClr val="000000"/>
                </a:solidFill>
                <a:latin typeface="Calibri Light"/>
              </a:rPr>
              <a:t>Click to edit the title text formatОбразец заголовка</a:t>
            </a:r>
            <a:endParaRPr/>
          </a:p>
        </p:txBody>
      </p:sp>
      <p:sp>
        <p:nvSpPr>
          <p:cNvPr id="1" name="PlaceHolder 2"/>
          <p:cNvSpPr>
            <a:spLocks noGrp="1"/>
          </p:cNvSpPr>
          <p:nvPr>
            <p:ph type="body"/>
          </p:nvPr>
        </p:nvSpPr>
        <p:spPr>
          <a:xfrm>
            <a:off x="838080" y="1825560"/>
            <a:ext cx="10515240" cy="4350960"/>
          </a:xfrm>
          <a:prstGeom prst="rect">
            <a:avLst/>
          </a:prstGeom>
        </p:spPr>
        <p:txBody>
          <a:bodyPr/>
          <a:p>
            <a:pPr>
              <a:buSzPct val="45000"/>
              <a:buFont typeface="StarSymbol"/>
              <a:buChar char=""/>
            </a:pPr>
            <a:r>
              <a:rPr lang="ru-RU" sz="2800">
                <a:solidFill>
                  <a:srgbClr val="000000"/>
                </a:solidFill>
                <a:latin typeface="Calibri"/>
              </a:rPr>
              <a:t>Click to edit the outline text format</a:t>
            </a:r>
            <a:endParaRPr/>
          </a:p>
          <a:p>
            <a:pPr lvl="1">
              <a:buSzPct val="75000"/>
              <a:buFont typeface="StarSymbol"/>
              <a:buChar char=""/>
            </a:pPr>
            <a:r>
              <a:rPr lang="ru-RU" sz="2800">
                <a:solidFill>
                  <a:srgbClr val="000000"/>
                </a:solidFill>
                <a:latin typeface="Calibri"/>
              </a:rPr>
              <a:t>Second Outline Level</a:t>
            </a:r>
            <a:endParaRPr/>
          </a:p>
          <a:p>
            <a:pPr lvl="2">
              <a:buSzPct val="45000"/>
              <a:buFont typeface="StarSymbol"/>
              <a:buChar char=""/>
            </a:pPr>
            <a:r>
              <a:rPr lang="ru-RU" sz="2800">
                <a:solidFill>
                  <a:srgbClr val="000000"/>
                </a:solidFill>
                <a:latin typeface="Calibri"/>
              </a:rPr>
              <a:t>Third Outline Level</a:t>
            </a:r>
            <a:endParaRPr/>
          </a:p>
          <a:p>
            <a:pPr lvl="3">
              <a:buSzPct val="75000"/>
              <a:buFont typeface="StarSymbol"/>
              <a:buChar char=""/>
            </a:pPr>
            <a:r>
              <a:rPr lang="ru-RU" sz="2800">
                <a:solidFill>
                  <a:srgbClr val="000000"/>
                </a:solidFill>
                <a:latin typeface="Calibri"/>
              </a:rPr>
              <a:t>Fourth Outline Level</a:t>
            </a:r>
            <a:endParaRPr/>
          </a:p>
          <a:p>
            <a:pPr lvl="4">
              <a:buSzPct val="45000"/>
              <a:buFont typeface="StarSymbol"/>
              <a:buChar char=""/>
            </a:pPr>
            <a:r>
              <a:rPr lang="ru-RU" sz="2800">
                <a:solidFill>
                  <a:srgbClr val="000000"/>
                </a:solidFill>
                <a:latin typeface="Calibri"/>
              </a:rPr>
              <a:t>Fifth Outline Level</a:t>
            </a:r>
            <a:endParaRPr/>
          </a:p>
          <a:p>
            <a:pPr lvl="5">
              <a:buSzPct val="45000"/>
              <a:buFont typeface="StarSymbol"/>
              <a:buChar char=""/>
            </a:pPr>
            <a:r>
              <a:rPr lang="ru-RU" sz="2800">
                <a:solidFill>
                  <a:srgbClr val="000000"/>
                </a:solidFill>
                <a:latin typeface="Calibri"/>
              </a:rPr>
              <a:t>Sixth Outline Level</a:t>
            </a:r>
            <a:endParaRPr/>
          </a:p>
          <a:p>
            <a:pPr>
              <a:lnSpc>
                <a:spcPct val="100000"/>
              </a:lnSpc>
              <a:buFont typeface="Arial"/>
              <a:buChar char="•"/>
            </a:pPr>
            <a:r>
              <a:rPr lang="ru-RU" sz="2800">
                <a:solidFill>
                  <a:srgbClr val="000000"/>
                </a:solidFill>
                <a:latin typeface="Calibri"/>
              </a:rPr>
              <a:t>Seventh Outline LevelОбразец текста</a:t>
            </a:r>
            <a:endParaRPr/>
          </a:p>
          <a:p>
            <a:pPr lvl="1">
              <a:lnSpc>
                <a:spcPct val="100000"/>
              </a:lnSpc>
              <a:buFont typeface="Arial"/>
              <a:buChar char="•"/>
            </a:pPr>
            <a:r>
              <a:rPr lang="ru-RU" sz="2400">
                <a:solidFill>
                  <a:srgbClr val="000000"/>
                </a:solidFill>
                <a:latin typeface="Calibri"/>
              </a:rPr>
              <a:t>Второй уровень</a:t>
            </a:r>
            <a:endParaRPr/>
          </a:p>
          <a:p>
            <a:pPr lvl="2">
              <a:lnSpc>
                <a:spcPct val="100000"/>
              </a:lnSpc>
              <a:buFont typeface="Arial"/>
              <a:buChar char="•"/>
            </a:pPr>
            <a:r>
              <a:rPr lang="ru-RU" sz="2000">
                <a:solidFill>
                  <a:srgbClr val="000000"/>
                </a:solidFill>
                <a:latin typeface="Calibri"/>
              </a:rPr>
              <a:t>Третий уровень</a:t>
            </a:r>
            <a:endParaRPr/>
          </a:p>
          <a:p>
            <a:pPr lvl="3">
              <a:lnSpc>
                <a:spcPct val="100000"/>
              </a:lnSpc>
              <a:buFont typeface="Arial"/>
              <a:buChar char="•"/>
            </a:pPr>
            <a:r>
              <a:rPr lang="ru-RU">
                <a:solidFill>
                  <a:srgbClr val="000000"/>
                </a:solidFill>
                <a:latin typeface="Calibri"/>
              </a:rPr>
              <a:t>Четвертый уровень</a:t>
            </a:r>
            <a:endParaRPr/>
          </a:p>
          <a:p>
            <a:pPr lvl="4">
              <a:lnSpc>
                <a:spcPct val="100000"/>
              </a:lnSpc>
              <a:buFont typeface="Arial"/>
              <a:buChar char="•"/>
            </a:pPr>
            <a:r>
              <a:rPr lang="ru-RU">
                <a:solidFill>
                  <a:srgbClr val="000000"/>
                </a:solidFill>
                <a:latin typeface="Calibri"/>
              </a:rPr>
              <a:t>Пятый уровень</a:t>
            </a:r>
            <a:endParaRPr/>
          </a:p>
        </p:txBody>
      </p:sp>
      <p:sp>
        <p:nvSpPr>
          <p:cNvPr id="2" name="PlaceHolder 3"/>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8b8b8b"/>
                </a:solidFill>
                <a:latin typeface="Calibri"/>
              </a:rPr>
              <a:t>6/21/16</a:t>
            </a:r>
            <a:endParaRPr/>
          </a:p>
        </p:txBody>
      </p:sp>
      <p:sp>
        <p:nvSpPr>
          <p:cNvPr id="3" name="PlaceHolder 4"/>
          <p:cNvSpPr>
            <a:spLocks noGrp="1"/>
          </p:cNvSpPr>
          <p:nvPr>
            <p:ph type="ftr"/>
          </p:nvPr>
        </p:nvSpPr>
        <p:spPr>
          <a:xfrm>
            <a:off x="4038480" y="6356520"/>
            <a:ext cx="4114440" cy="364680"/>
          </a:xfrm>
          <a:prstGeom prst="rect">
            <a:avLst/>
          </a:prstGeom>
        </p:spPr>
        <p:txBody>
          <a:bodyPr anchor="ctr"/>
          <a:p>
            <a:endParaRPr/>
          </a:p>
        </p:txBody>
      </p:sp>
      <p:sp>
        <p:nvSpPr>
          <p:cNvPr id="4" name="PlaceHolder 5"/>
          <p:cNvSpPr>
            <a:spLocks noGrp="1"/>
          </p:cNvSpPr>
          <p:nvPr>
            <p:ph type="sldNum"/>
          </p:nvPr>
        </p:nvSpPr>
        <p:spPr>
          <a:xfrm>
            <a:off x="8610480" y="6356520"/>
            <a:ext cx="2742840" cy="364680"/>
          </a:xfrm>
          <a:prstGeom prst="rect">
            <a:avLst/>
          </a:prstGeom>
        </p:spPr>
        <p:txBody>
          <a:bodyPr anchor="ctr"/>
          <a:p>
            <a:pPr algn="r">
              <a:lnSpc>
                <a:spcPct val="100000"/>
              </a:lnSpc>
            </a:pPr>
            <a:fld id="{07F017B1-767C-4F27-97D6-2A0BC156F56E}" type="slidenum">
              <a:rPr lang="en-US" sz="1200">
                <a:solidFill>
                  <a:srgbClr val="8b8b8b"/>
                </a:solidFill>
                <a:latin typeface="Calibri"/>
              </a:rPr>
              <a:t>&lt;number&gt;</a:t>
            </a:fld>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lang="ru-RU" sz="6000">
                <a:solidFill>
                  <a:srgbClr val="000000"/>
                </a:solidFill>
                <a:latin typeface="Calibri Light"/>
              </a:rPr>
              <a:t>Click to edit the title text formatОбразец заголовка</a:t>
            </a:r>
            <a:endParaRPr/>
          </a:p>
        </p:txBody>
      </p:sp>
      <p:sp>
        <p:nvSpPr>
          <p:cNvPr id="40" name="PlaceHolder 2"/>
          <p:cNvSpPr>
            <a:spLocks noGrp="1"/>
          </p:cNvSpPr>
          <p:nvPr>
            <p:ph type="dt"/>
          </p:nvPr>
        </p:nvSpPr>
        <p:spPr>
          <a:xfrm>
            <a:off x="838080" y="6356520"/>
            <a:ext cx="2742840" cy="364680"/>
          </a:xfrm>
          <a:prstGeom prst="rect">
            <a:avLst/>
          </a:prstGeom>
        </p:spPr>
        <p:txBody>
          <a:bodyPr anchor="ctr"/>
          <a:p>
            <a:pPr>
              <a:lnSpc>
                <a:spcPct val="100000"/>
              </a:lnSpc>
            </a:pPr>
            <a:r>
              <a:rPr lang="en-US" sz="1200">
                <a:solidFill>
                  <a:srgbClr val="8b8b8b"/>
                </a:solidFill>
                <a:latin typeface="Calibri"/>
              </a:rPr>
              <a:t>6/21/16</a:t>
            </a:r>
            <a:endParaRPr/>
          </a:p>
        </p:txBody>
      </p:sp>
      <p:sp>
        <p:nvSpPr>
          <p:cNvPr id="41" name="PlaceHolder 3"/>
          <p:cNvSpPr>
            <a:spLocks noGrp="1"/>
          </p:cNvSpPr>
          <p:nvPr>
            <p:ph type="ftr"/>
          </p:nvPr>
        </p:nvSpPr>
        <p:spPr>
          <a:xfrm>
            <a:off x="4038480" y="6356520"/>
            <a:ext cx="4114440" cy="364680"/>
          </a:xfrm>
          <a:prstGeom prst="rect">
            <a:avLst/>
          </a:prstGeom>
        </p:spPr>
        <p:txBody>
          <a:bodyPr anchor="ctr"/>
          <a:p>
            <a:endParaRPr/>
          </a:p>
        </p:txBody>
      </p:sp>
      <p:sp>
        <p:nvSpPr>
          <p:cNvPr id="42" name="PlaceHolder 4"/>
          <p:cNvSpPr>
            <a:spLocks noGrp="1"/>
          </p:cNvSpPr>
          <p:nvPr>
            <p:ph type="sldNum"/>
          </p:nvPr>
        </p:nvSpPr>
        <p:spPr>
          <a:xfrm>
            <a:off x="8610480" y="6356520"/>
            <a:ext cx="2742840" cy="364680"/>
          </a:xfrm>
          <a:prstGeom prst="rect">
            <a:avLst/>
          </a:prstGeom>
        </p:spPr>
        <p:txBody>
          <a:bodyPr anchor="ctr"/>
          <a:p>
            <a:pPr algn="r">
              <a:lnSpc>
                <a:spcPct val="100000"/>
              </a:lnSpc>
            </a:pPr>
            <a:fld id="{EE1C7DB6-240F-4219-8091-9D7E33F9DD5F}" type="slidenum">
              <a:rPr lang="en-US" sz="1200">
                <a:solidFill>
                  <a:srgbClr val="8b8b8b"/>
                </a:solidFill>
                <a:latin typeface="Calibri"/>
              </a:rPr>
              <a:t>&lt;number&gt;</a:t>
            </a:fld>
            <a:endParaRPr/>
          </a:p>
        </p:txBody>
      </p:sp>
      <p:sp>
        <p:nvSpPr>
          <p:cNvPr id="43" name="PlaceHolder 5"/>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ru-RU" sz="2800">
                <a:latin typeface="Calibri"/>
              </a:rPr>
              <a:t>Click to edit the outline text format</a:t>
            </a:r>
            <a:endParaRPr/>
          </a:p>
          <a:p>
            <a:pPr lvl="1">
              <a:buSzPct val="75000"/>
              <a:buFont typeface="StarSymbol"/>
              <a:buChar char=""/>
            </a:pPr>
            <a:r>
              <a:rPr lang="ru-RU" sz="2000">
                <a:latin typeface="Calibri"/>
              </a:rPr>
              <a:t>Second Outline Level</a:t>
            </a:r>
            <a:endParaRPr/>
          </a:p>
          <a:p>
            <a:pPr lvl="2">
              <a:buSzPct val="45000"/>
              <a:buFont typeface="StarSymbol"/>
              <a:buChar char=""/>
            </a:pPr>
            <a:r>
              <a:rPr lang="ru-RU">
                <a:latin typeface="Calibri"/>
              </a:rPr>
              <a:t>Third Outline Level</a:t>
            </a:r>
            <a:endParaRPr/>
          </a:p>
          <a:p>
            <a:pPr lvl="3">
              <a:buSzPct val="75000"/>
              <a:buFont typeface="StarSymbol"/>
              <a:buChar char=""/>
            </a:pPr>
            <a:r>
              <a:rPr lang="ru-RU">
                <a:latin typeface="Calibri"/>
              </a:rPr>
              <a:t>Fourth Outline Level</a:t>
            </a:r>
            <a:endParaRPr/>
          </a:p>
          <a:p>
            <a:pPr lvl="4">
              <a:buSzPct val="45000"/>
              <a:buFont typeface="StarSymbol"/>
              <a:buChar char=""/>
            </a:pPr>
            <a:r>
              <a:rPr lang="ru-RU" sz="2000">
                <a:latin typeface="Calibri"/>
              </a:rPr>
              <a:t>Fifth Outline Level</a:t>
            </a:r>
            <a:endParaRPr/>
          </a:p>
          <a:p>
            <a:pPr lvl="5">
              <a:buSzPct val="45000"/>
              <a:buFont typeface="StarSymbol"/>
              <a:buChar char=""/>
            </a:pPr>
            <a:r>
              <a:rPr lang="ru-RU" sz="2000">
                <a:latin typeface="Calibri"/>
              </a:rPr>
              <a:t>Sixth Outline Level</a:t>
            </a:r>
            <a:endParaRPr/>
          </a:p>
          <a:p>
            <a:pPr lvl="6">
              <a:buSzPct val="45000"/>
              <a:buFont typeface="StarSymbol"/>
              <a:buChar char=""/>
            </a:pPr>
            <a:r>
              <a:rPr lang="ru-RU" sz="2000">
                <a:latin typeface="Calibri"/>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png"/><Relationship Id="rId3" Type="http://schemas.openxmlformats.org/officeDocument/2006/relationships/slideLayout" Target="../slideLayouts/slideLayout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4.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4.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wmf"/><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4.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4.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1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slideLayout" Target="../slideLayouts/slideLayout14.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slideLayout" Target="../slideLayouts/slideLayout14.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4.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4.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4.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slideLayout" Target="../slideLayouts/slideLayout14.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slideLayout" Target="../slideLayouts/slideLayout14.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slideLayout" Target="../slideLayouts/slideLayout14.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jpeg"/><Relationship Id="rId3" Type="http://schemas.openxmlformats.org/officeDocument/2006/relationships/image" Target="../media/image49.jpeg"/><Relationship Id="rId4" Type="http://schemas.openxmlformats.org/officeDocument/2006/relationships/slideLayout" Target="../slideLayouts/slideLayout14.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4.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4.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slideLayout" Target="../slideLayouts/slideLayout14.xml"/><Relationship Id="rId8"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slideLayout" Target="../slideLayouts/slideLayout14.xml"/><Relationship Id="rId8"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4.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4.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4.xml"/><Relationship Id="rId3"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 name="CustomShape 1"/>
          <p:cNvSpPr/>
          <p:nvPr/>
        </p:nvSpPr>
        <p:spPr>
          <a:xfrm>
            <a:off x="306360" y="393120"/>
            <a:ext cx="11522880" cy="3016440"/>
          </a:xfrm>
          <a:prstGeom prst="rect">
            <a:avLst/>
          </a:prstGeom>
          <a:noFill/>
          <a:ln>
            <a:noFill/>
          </a:ln>
        </p:spPr>
        <p:txBody>
          <a:bodyPr lIns="90000" rIns="90000" tIns="45000" bIns="45000"/>
          <a:p>
            <a:pPr>
              <a:lnSpc>
                <a:spcPct val="100000"/>
              </a:lnSpc>
            </a:pPr>
            <a:r>
              <a:rPr lang="en-US" sz="9600">
                <a:solidFill>
                  <a:srgbClr val="ffffff"/>
                </a:solidFill>
                <a:latin typeface="Arial"/>
              </a:rPr>
              <a:t>Campaign </a:t>
            </a:r>
            <a:endParaRPr/>
          </a:p>
          <a:p>
            <a:pPr>
              <a:lnSpc>
                <a:spcPct val="100000"/>
              </a:lnSpc>
            </a:pPr>
            <a:r>
              <a:rPr lang="en-US" sz="9600">
                <a:solidFill>
                  <a:srgbClr val="ffffff"/>
                </a:solidFill>
                <a:latin typeface="Arial"/>
              </a:rPr>
              <a:t>proposal</a:t>
            </a:r>
            <a:endParaRPr/>
          </a:p>
        </p:txBody>
      </p:sp>
      <p:pic>
        <p:nvPicPr>
          <p:cNvPr id="84" name="Рисунок 2" descr=""/>
          <p:cNvPicPr/>
          <p:nvPr/>
        </p:nvPicPr>
        <p:blipFill>
          <a:blip r:embed="rId1"/>
          <a:stretch>
            <a:fillRect/>
          </a:stretch>
        </p:blipFill>
        <p:spPr>
          <a:xfrm>
            <a:off x="8916840" y="974520"/>
            <a:ext cx="2858400" cy="587520"/>
          </a:xfrm>
          <a:prstGeom prst="rect">
            <a:avLst/>
          </a:prstGeom>
          <a:ln>
            <a:noFill/>
          </a:ln>
        </p:spPr>
      </p:pic>
      <p:sp>
        <p:nvSpPr>
          <p:cNvPr id="85" name="CustomShape 2"/>
          <p:cNvSpPr/>
          <p:nvPr/>
        </p:nvSpPr>
        <p:spPr>
          <a:xfrm>
            <a:off x="119880" y="149040"/>
            <a:ext cx="11896200" cy="6526080"/>
          </a:xfrm>
          <a:prstGeom prst="rect">
            <a:avLst/>
          </a:prstGeom>
          <a:solidFill>
            <a:srgbClr val="273e72"/>
          </a:solidFill>
          <a:ln w="12600">
            <a:noFill/>
          </a:ln>
        </p:spPr>
      </p:sp>
      <p:sp>
        <p:nvSpPr>
          <p:cNvPr id="86" name="CustomShape 3"/>
          <p:cNvSpPr/>
          <p:nvPr/>
        </p:nvSpPr>
        <p:spPr>
          <a:xfrm>
            <a:off x="407880" y="430560"/>
            <a:ext cx="7451640" cy="2741400"/>
          </a:xfrm>
          <a:prstGeom prst="rect">
            <a:avLst/>
          </a:prstGeom>
          <a:noFill/>
          <a:ln>
            <a:noFill/>
          </a:ln>
        </p:spPr>
        <p:txBody>
          <a:bodyPr lIns="90000" rIns="90000" tIns="45000" bIns="45000"/>
          <a:p>
            <a:pPr>
              <a:lnSpc>
                <a:spcPct val="100000"/>
              </a:lnSpc>
            </a:pPr>
            <a:r>
              <a:rPr lang="en-US" sz="6000">
                <a:solidFill>
                  <a:srgbClr val="ffffff"/>
                </a:solidFill>
                <a:latin typeface="Open Sans Light"/>
                <a:ea typeface="Open Sans Light"/>
              </a:rPr>
              <a:t>Java for hipsters</a:t>
            </a:r>
            <a:endParaRPr/>
          </a:p>
          <a:p>
            <a:pPr>
              <a:lnSpc>
                <a:spcPct val="100000"/>
              </a:lnSpc>
            </a:pPr>
            <a:endParaRPr/>
          </a:p>
          <a:p>
            <a:pPr>
              <a:lnSpc>
                <a:spcPct val="100000"/>
              </a:lnSpc>
            </a:pPr>
            <a:endParaRPr/>
          </a:p>
          <a:p>
            <a:pPr>
              <a:lnSpc>
                <a:spcPct val="100000"/>
              </a:lnSpc>
            </a:pPr>
            <a:r>
              <a:rPr lang="en-US">
                <a:solidFill>
                  <a:srgbClr val="ffffff"/>
                </a:solidFill>
                <a:latin typeface="Open Sans"/>
                <a:ea typeface="Open Sans"/>
              </a:rPr>
              <a:t>Report after attending of JEEEconf 2016</a:t>
            </a:r>
            <a:endParaRPr/>
          </a:p>
          <a:p>
            <a:pPr>
              <a:lnSpc>
                <a:spcPct val="100000"/>
              </a:lnSpc>
            </a:pPr>
            <a:endParaRPr/>
          </a:p>
        </p:txBody>
      </p:sp>
      <p:pic>
        <p:nvPicPr>
          <p:cNvPr id="87" name="Рисунок 1" descr=""/>
          <p:cNvPicPr/>
          <p:nvPr/>
        </p:nvPicPr>
        <p:blipFill>
          <a:blip r:embed="rId2"/>
          <a:stretch>
            <a:fillRect/>
          </a:stretch>
        </p:blipFill>
        <p:spPr>
          <a:xfrm>
            <a:off x="8916840" y="5668920"/>
            <a:ext cx="774000" cy="774000"/>
          </a:xfrm>
          <a:prstGeom prst="rect">
            <a:avLst/>
          </a:prstGeom>
          <a:ln>
            <a:noFill/>
          </a:ln>
        </p:spPr>
      </p:pic>
      <p:sp>
        <p:nvSpPr>
          <p:cNvPr id="88" name="CustomShape 4"/>
          <p:cNvSpPr/>
          <p:nvPr/>
        </p:nvSpPr>
        <p:spPr>
          <a:xfrm>
            <a:off x="9690840" y="5825160"/>
            <a:ext cx="2224800" cy="456120"/>
          </a:xfrm>
          <a:prstGeom prst="rect">
            <a:avLst/>
          </a:prstGeom>
          <a:noFill/>
          <a:ln>
            <a:noFill/>
          </a:ln>
        </p:spPr>
        <p:txBody>
          <a:bodyPr lIns="90000" rIns="90000" tIns="45000" bIns="45000"/>
          <a:p>
            <a:pPr algn="ctr">
              <a:lnSpc>
                <a:spcPct val="100000"/>
              </a:lnSpc>
            </a:pPr>
            <a:r>
              <a:rPr lang="en-US" sz="2400">
                <a:solidFill>
                  <a:srgbClr val="ffffff"/>
                </a:solidFill>
                <a:latin typeface="Open Sans Extrabold"/>
                <a:ea typeface="Open Sans Extrabold"/>
              </a:rPr>
              <a:t>Hack‘n’Tell</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2" name="Рисунок 2" descr=""/>
          <p:cNvPicPr/>
          <p:nvPr/>
        </p:nvPicPr>
        <p:blipFill>
          <a:blip r:embed="rId1"/>
          <a:stretch>
            <a:fillRect/>
          </a:stretch>
        </p:blipFill>
        <p:spPr>
          <a:xfrm>
            <a:off x="8916840" y="974520"/>
            <a:ext cx="2858400" cy="587520"/>
          </a:xfrm>
          <a:prstGeom prst="rect">
            <a:avLst/>
          </a:prstGeom>
          <a:ln>
            <a:noFill/>
          </a:ln>
        </p:spPr>
      </p:pic>
      <p:sp>
        <p:nvSpPr>
          <p:cNvPr id="123" name="CustomShape 1"/>
          <p:cNvSpPr/>
          <p:nvPr/>
        </p:nvSpPr>
        <p:spPr>
          <a:xfrm>
            <a:off x="407880" y="404640"/>
            <a:ext cx="11375640" cy="6048000"/>
          </a:xfrm>
          <a:prstGeom prst="rect">
            <a:avLst/>
          </a:prstGeom>
          <a:solidFill>
            <a:srgbClr val="273e72"/>
          </a:solidFill>
          <a:ln w="12600">
            <a:noFill/>
          </a:ln>
        </p:spPr>
      </p:sp>
      <p:pic>
        <p:nvPicPr>
          <p:cNvPr id="124" name="Рисунок 3" descr=""/>
          <p:cNvPicPr/>
          <p:nvPr/>
        </p:nvPicPr>
        <p:blipFill>
          <a:blip r:embed="rId2"/>
          <a:srcRect l="1964" t="2450" r="7638" b="12381"/>
          <a:stretch>
            <a:fillRect/>
          </a:stretch>
        </p:blipFill>
        <p:spPr>
          <a:xfrm>
            <a:off x="409680" y="399960"/>
            <a:ext cx="11382120" cy="6057720"/>
          </a:xfrm>
          <a:prstGeom prst="rect">
            <a:avLst/>
          </a:prstGeom>
          <a:ln>
            <a:noFill/>
          </a:ln>
        </p:spPr>
      </p:pic>
      <p:sp>
        <p:nvSpPr>
          <p:cNvPr id="125" name="CustomShape 2"/>
          <p:cNvSpPr/>
          <p:nvPr/>
        </p:nvSpPr>
        <p:spPr>
          <a:xfrm>
            <a:off x="407880" y="2822760"/>
            <a:ext cx="11375640" cy="2224080"/>
          </a:xfrm>
          <a:prstGeom prst="rect">
            <a:avLst/>
          </a:prstGeom>
          <a:noFill/>
          <a:ln>
            <a:noFill/>
          </a:ln>
        </p:spPr>
        <p:txBody>
          <a:bodyPr lIns="90000" rIns="90000" tIns="45000" bIns="45000"/>
          <a:p>
            <a:pPr algn="ctr">
              <a:lnSpc>
                <a:spcPct val="100000"/>
              </a:lnSpc>
            </a:pPr>
            <a:r>
              <a:rPr lang="en-US" sz="6000">
                <a:solidFill>
                  <a:srgbClr val="ffffff"/>
                </a:solidFill>
                <a:latin typeface="Open Sans Light"/>
                <a:ea typeface="Open Sans Light"/>
              </a:rPr>
              <a:t>Promo title text in the center</a:t>
            </a:r>
            <a:endParaRPr/>
          </a:p>
          <a:p>
            <a:pPr algn="ctr">
              <a:lnSpc>
                <a:spcPct val="100000"/>
              </a:lnSpc>
            </a:pPr>
            <a:r>
              <a:rPr lang="en-US" sz="2000">
                <a:solidFill>
                  <a:srgbClr val="ffffff"/>
                </a:solidFill>
                <a:latin typeface="Open Sans"/>
                <a:ea typeface="Open Sans"/>
              </a:rPr>
              <a:t>Subtitle text about promo text</a:t>
            </a:r>
            <a:endParaRPr/>
          </a:p>
          <a:p>
            <a:pPr algn="ctr">
              <a:lnSpc>
                <a:spcPct val="100000"/>
              </a:lnSpc>
            </a:pP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26" name="Рисунок 2" descr=""/>
          <p:cNvPicPr/>
          <p:nvPr/>
        </p:nvPicPr>
        <p:blipFill>
          <a:blip r:embed="rId1"/>
          <a:stretch>
            <a:fillRect/>
          </a:stretch>
        </p:blipFill>
        <p:spPr>
          <a:xfrm>
            <a:off x="8902440" y="1082520"/>
            <a:ext cx="2858400" cy="587520"/>
          </a:xfrm>
          <a:prstGeom prst="rect">
            <a:avLst/>
          </a:prstGeom>
          <a:ln>
            <a:noFill/>
          </a:ln>
        </p:spPr>
      </p:pic>
      <p:sp>
        <p:nvSpPr>
          <p:cNvPr id="127" name="CustomShape 1"/>
          <p:cNvSpPr/>
          <p:nvPr/>
        </p:nvSpPr>
        <p:spPr>
          <a:xfrm>
            <a:off x="8256600" y="2160"/>
            <a:ext cx="3935160" cy="6857640"/>
          </a:xfrm>
          <a:prstGeom prst="rect">
            <a:avLst/>
          </a:prstGeom>
          <a:solidFill>
            <a:srgbClr val="273e72"/>
          </a:solidFill>
          <a:ln w="12600">
            <a:noFill/>
          </a:ln>
        </p:spPr>
      </p:sp>
      <p:sp>
        <p:nvSpPr>
          <p:cNvPr id="128" name="CustomShape 2"/>
          <p:cNvSpPr/>
          <p:nvPr/>
        </p:nvSpPr>
        <p:spPr>
          <a:xfrm>
            <a:off x="407880" y="1362240"/>
            <a:ext cx="3526920" cy="488268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6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00000"/>
              </a:lnSpc>
            </a:pPr>
            <a:endParaRPr/>
          </a:p>
        </p:txBody>
      </p:sp>
      <p:sp>
        <p:nvSpPr>
          <p:cNvPr id="129" name="CustomShape 3"/>
          <p:cNvSpPr/>
          <p:nvPr/>
        </p:nvSpPr>
        <p:spPr>
          <a:xfrm>
            <a:off x="4341960" y="1390680"/>
            <a:ext cx="3504240" cy="1793880"/>
          </a:xfrm>
          <a:prstGeom prst="rect">
            <a:avLst/>
          </a:prstGeom>
          <a:noFill/>
          <a:ln>
            <a:noFill/>
          </a:ln>
        </p:spPr>
        <p:txBody>
          <a:bodyPr lIns="90000" rIns="90000" tIns="45000" bIns="45000"/>
          <a:p>
            <a:pPr>
              <a:lnSpc>
                <a:spcPct val="150000"/>
              </a:lnSpc>
              <a:buFont typeface="Arial"/>
              <a:buChar char="•"/>
            </a:pPr>
            <a:r>
              <a:rPr lang="en-US" sz="1600">
                <a:solidFill>
                  <a:srgbClr val="273e72"/>
                </a:solidFill>
                <a:latin typeface="Open Sans Semibold"/>
                <a:ea typeface="Open Sans Semibold"/>
              </a:rPr>
              <a:t>Open Sans Semibold 16px</a:t>
            </a:r>
            <a:endParaRPr/>
          </a:p>
          <a:p>
            <a:pPr>
              <a:lnSpc>
                <a:spcPct val="150000"/>
              </a:lnSpc>
              <a:buFont typeface="Arial"/>
              <a:buChar char="•"/>
            </a:pPr>
            <a:r>
              <a:rPr lang="en-US" sz="1600">
                <a:solidFill>
                  <a:srgbClr val="273e72"/>
                </a:solidFill>
                <a:latin typeface="Open Sans Semibold"/>
                <a:ea typeface="Open Sans Semibold"/>
              </a:rPr>
              <a:t>First Text title;</a:t>
            </a:r>
            <a:endParaRPr/>
          </a:p>
          <a:p>
            <a:pPr>
              <a:lnSpc>
                <a:spcPct val="150000"/>
              </a:lnSpc>
              <a:buFont typeface="Arial"/>
              <a:buChar char="•"/>
            </a:pPr>
            <a:r>
              <a:rPr lang="en-US" sz="1600">
                <a:solidFill>
                  <a:srgbClr val="273e72"/>
                </a:solidFill>
                <a:latin typeface="Open Sans Semibold"/>
                <a:ea typeface="Open Sans Semibold"/>
              </a:rPr>
              <a:t>Second text title; </a:t>
            </a:r>
            <a:endParaRPr/>
          </a:p>
          <a:p>
            <a:pPr>
              <a:lnSpc>
                <a:spcPct val="150000"/>
              </a:lnSpc>
              <a:buFont typeface="Arial"/>
              <a:buChar char="•"/>
            </a:pPr>
            <a:r>
              <a:rPr lang="en-US" sz="1600">
                <a:solidFill>
                  <a:srgbClr val="273e72"/>
                </a:solidFill>
                <a:latin typeface="Open Sans Semibold"/>
                <a:ea typeface="Open Sans Semibold"/>
              </a:rPr>
              <a:t>Third text title;</a:t>
            </a:r>
            <a:endParaRPr/>
          </a:p>
          <a:p>
            <a:pPr>
              <a:lnSpc>
                <a:spcPct val="150000"/>
              </a:lnSpc>
              <a:buFont typeface="Arial"/>
              <a:buChar char="•"/>
            </a:pPr>
            <a:r>
              <a:rPr lang="en-US" sz="1600">
                <a:solidFill>
                  <a:srgbClr val="273e72"/>
                </a:solidFill>
                <a:latin typeface="Open Sans Semibold"/>
                <a:ea typeface="Open Sans Semibold"/>
              </a:rPr>
              <a:t>Fourth text title;</a:t>
            </a:r>
            <a:endParaRPr/>
          </a:p>
        </p:txBody>
      </p:sp>
      <p:sp>
        <p:nvSpPr>
          <p:cNvPr id="130" name="CustomShape 4"/>
          <p:cNvSpPr/>
          <p:nvPr/>
        </p:nvSpPr>
        <p:spPr>
          <a:xfrm>
            <a:off x="407880" y="41904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Title text 35px</a:t>
            </a:r>
            <a:endParaRPr/>
          </a:p>
        </p:txBody>
      </p:sp>
      <p:pic>
        <p:nvPicPr>
          <p:cNvPr id="131" name="Рисунок 3" descr=""/>
          <p:cNvPicPr/>
          <p:nvPr/>
        </p:nvPicPr>
        <p:blipFill>
          <a:blip r:embed="rId2"/>
          <a:srcRect l="169028" t="0" r="219635" b="0"/>
          <a:stretch>
            <a:fillRect/>
          </a:stretch>
        </p:blipFill>
        <p:spPr>
          <a:xfrm>
            <a:off x="7859880" y="-3960"/>
            <a:ext cx="4322520" cy="68619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4332240" y="1395360"/>
            <a:ext cx="7451280" cy="5057280"/>
          </a:xfrm>
          <a:prstGeom prst="rect">
            <a:avLst/>
          </a:prstGeom>
          <a:solidFill>
            <a:srgbClr val="273e72"/>
          </a:solidFill>
          <a:ln w="12600">
            <a:noFill/>
          </a:ln>
        </p:spPr>
      </p:sp>
      <p:sp>
        <p:nvSpPr>
          <p:cNvPr id="133" name="CustomShape 2"/>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Version of the layout</a:t>
            </a:r>
            <a:endParaRPr/>
          </a:p>
        </p:txBody>
      </p:sp>
      <p:sp>
        <p:nvSpPr>
          <p:cNvPr id="134" name="CustomShape 3"/>
          <p:cNvSpPr/>
          <p:nvPr/>
        </p:nvSpPr>
        <p:spPr>
          <a:xfrm>
            <a:off x="407880" y="1376280"/>
            <a:ext cx="3527640" cy="5417640"/>
          </a:xfrm>
          <a:prstGeom prst="rect">
            <a:avLst/>
          </a:prstGeom>
          <a:noFill/>
          <a:ln>
            <a:noFill/>
          </a:ln>
        </p:spPr>
        <p:txBody>
          <a:bodyPr lIns="90000" rIns="90000" tIns="45000" bIns="45000"/>
          <a:p>
            <a:pPr>
              <a:lnSpc>
                <a:spcPct val="150000"/>
              </a:lnSpc>
            </a:pPr>
            <a:r>
              <a:rPr b="1" lang="en-US" sz="1400">
                <a:solidFill>
                  <a:srgbClr val="000000"/>
                </a:solidFill>
                <a:latin typeface="Open Sans"/>
                <a:ea typeface="Open Sans"/>
              </a:rPr>
              <a:t>Text block 14px</a:t>
            </a:r>
            <a:endParaRPr/>
          </a:p>
          <a:p>
            <a:pPr>
              <a:lnSpc>
                <a:spcPct val="150000"/>
              </a:lnSpc>
            </a:pPr>
            <a:endParaRPr/>
          </a:p>
          <a:p>
            <a:pPr>
              <a:lnSpc>
                <a:spcPct val="150000"/>
              </a:lnSpc>
            </a:pPr>
            <a:r>
              <a:rPr lang="en-US" sz="14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4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50000"/>
              </a:lnSpc>
            </a:pPr>
            <a:endParaRPr/>
          </a:p>
          <a:p>
            <a:pPr>
              <a:lnSpc>
                <a:spcPct val="150000"/>
              </a:lnSpc>
            </a:pPr>
            <a:r>
              <a:rPr lang="en-US" sz="1400">
                <a:solidFill>
                  <a:srgbClr val="000000"/>
                </a:solidFill>
                <a:latin typeface="Open Sans"/>
                <a:ea typeface="Open Sans"/>
              </a:rPr>
              <a:t>Intersog offers you to leverage our extensive Unity development expertise</a:t>
            </a:r>
            <a:endParaRPr/>
          </a:p>
        </p:txBody>
      </p:sp>
      <p:pic>
        <p:nvPicPr>
          <p:cNvPr id="135" name="Рисунок 1" descr=""/>
          <p:cNvPicPr/>
          <p:nvPr/>
        </p:nvPicPr>
        <p:blipFill>
          <a:blip r:embed="rId1"/>
          <a:srcRect l="30591" t="0" r="0" b="0"/>
          <a:stretch>
            <a:fillRect/>
          </a:stretch>
        </p:blipFill>
        <p:spPr>
          <a:xfrm>
            <a:off x="4334040" y="1395360"/>
            <a:ext cx="7449840" cy="5057280"/>
          </a:xfrm>
          <a:prstGeom prst="rect">
            <a:avLst/>
          </a:prstGeom>
          <a:ln>
            <a:noFill/>
          </a:ln>
        </p:spPr>
      </p:pic>
      <p:sp>
        <p:nvSpPr>
          <p:cNvPr id="136" name="CustomShape 4"/>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7"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Version of the layout</a:t>
            </a:r>
            <a:endParaRPr/>
          </a:p>
        </p:txBody>
      </p:sp>
      <p:sp>
        <p:nvSpPr>
          <p:cNvPr id="138" name="CustomShape 2"/>
          <p:cNvSpPr/>
          <p:nvPr/>
        </p:nvSpPr>
        <p:spPr>
          <a:xfrm>
            <a:off x="407880" y="1390680"/>
            <a:ext cx="3526920" cy="488268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6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00000"/>
              </a:lnSpc>
            </a:pPr>
            <a:endParaRPr/>
          </a:p>
        </p:txBody>
      </p:sp>
      <p:sp>
        <p:nvSpPr>
          <p:cNvPr id="139" name="CustomShape 3"/>
          <p:cNvSpPr/>
          <p:nvPr/>
        </p:nvSpPr>
        <p:spPr>
          <a:xfrm>
            <a:off x="8256600" y="1390680"/>
            <a:ext cx="3526920" cy="488268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6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00000"/>
              </a:lnSpc>
            </a:pPr>
            <a:endParaRPr/>
          </a:p>
        </p:txBody>
      </p:sp>
      <p:pic>
        <p:nvPicPr>
          <p:cNvPr id="140" name="Рисунок 1" descr=""/>
          <p:cNvPicPr/>
          <p:nvPr/>
        </p:nvPicPr>
        <p:blipFill>
          <a:blip r:embed="rId1"/>
          <a:srcRect l="0" t="0" r="0" b="468921"/>
          <a:stretch>
            <a:fillRect/>
          </a:stretch>
        </p:blipFill>
        <p:spPr>
          <a:xfrm>
            <a:off x="4332240" y="1391040"/>
            <a:ext cx="3526920" cy="5062320"/>
          </a:xfrm>
          <a:prstGeom prst="rect">
            <a:avLst/>
          </a:prstGeom>
          <a:ln>
            <a:noFill/>
          </a:ln>
        </p:spPr>
      </p:pic>
      <p:sp>
        <p:nvSpPr>
          <p:cNvPr id="141" name="CustomShape 4"/>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CustomShape 1"/>
          <p:cNvSpPr/>
          <p:nvPr/>
        </p:nvSpPr>
        <p:spPr>
          <a:xfrm>
            <a:off x="407880" y="1376280"/>
            <a:ext cx="7451280" cy="4479480"/>
          </a:xfrm>
          <a:prstGeom prst="rect">
            <a:avLst/>
          </a:prstGeom>
          <a:noFill/>
          <a:ln>
            <a:noFill/>
          </a:ln>
        </p:spPr>
        <p:txBody>
          <a:bodyPr lIns="90000" rIns="90000" tIns="45000" bIns="45000"/>
          <a:p>
            <a:pPr>
              <a:lnSpc>
                <a:spcPct val="150000"/>
              </a:lnSpc>
            </a:pPr>
            <a:r>
              <a:rPr b="1" lang="en-US">
                <a:solidFill>
                  <a:srgbClr val="000000"/>
                </a:solidFill>
                <a:latin typeface="Open Sans"/>
                <a:ea typeface="Open Sans"/>
              </a:rPr>
              <a:t>Background</a:t>
            </a:r>
            <a:endParaRPr/>
          </a:p>
          <a:p>
            <a:pPr>
              <a:lnSpc>
                <a:spcPct val="150000"/>
              </a:lnSpc>
            </a:pPr>
            <a:endParaRPr/>
          </a:p>
          <a:p>
            <a:pPr>
              <a:lnSpc>
                <a:spcPct val="150000"/>
              </a:lnSpc>
            </a:pPr>
            <a:r>
              <a:rPr lang="en-US">
                <a:solidFill>
                  <a:srgbClr val="000000"/>
                </a:solidFill>
                <a:latin typeface="Open Sans"/>
                <a:ea typeface="Open Sans"/>
              </a:rPr>
              <a:t>Founded in October 1997, PhatWare Corporation is a leading provider of easy to use powerful software products and professional services for the mobile and desktop computing marketplace. PhatWare specializes in handwriting recognition, digital ink, note taking and database, and network management software development. PhatWare's products include such popular titles as PenOffice(R), PhatPad(R), WritePad(R), and others. PhatWare Corporation is a Microsoft Certified Partner, and Intel Software Partner.</a:t>
            </a:r>
            <a:endParaRPr/>
          </a:p>
        </p:txBody>
      </p:sp>
      <p:sp>
        <p:nvSpPr>
          <p:cNvPr id="143" name="CustomShape 2"/>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Version of the layout</a:t>
            </a:r>
            <a:endParaRPr/>
          </a:p>
        </p:txBody>
      </p:sp>
      <p:pic>
        <p:nvPicPr>
          <p:cNvPr id="144" name="Рисунок 1" descr=""/>
          <p:cNvPicPr/>
          <p:nvPr/>
        </p:nvPicPr>
        <p:blipFill>
          <a:blip r:embed="rId1"/>
          <a:srcRect l="0" t="0" r="0" b="421153"/>
          <a:stretch>
            <a:fillRect/>
          </a:stretch>
        </p:blipFill>
        <p:spPr>
          <a:xfrm>
            <a:off x="8267760" y="1376280"/>
            <a:ext cx="3534840" cy="5081400"/>
          </a:xfrm>
          <a:prstGeom prst="rect">
            <a:avLst/>
          </a:prstGeom>
          <a:ln>
            <a:noFill/>
          </a:ln>
        </p:spPr>
      </p:pic>
      <p:sp>
        <p:nvSpPr>
          <p:cNvPr id="145" name="CustomShape 3"/>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 name="CustomShape 1"/>
          <p:cNvSpPr/>
          <p:nvPr/>
        </p:nvSpPr>
        <p:spPr>
          <a:xfrm>
            <a:off x="407880" y="404640"/>
            <a:ext cx="11375640" cy="6048000"/>
          </a:xfrm>
          <a:prstGeom prst="rect">
            <a:avLst/>
          </a:prstGeom>
          <a:solidFill>
            <a:srgbClr val="273e72"/>
          </a:solidFill>
          <a:ln w="12600">
            <a:noFill/>
          </a:ln>
        </p:spPr>
      </p:sp>
      <p:sp>
        <p:nvSpPr>
          <p:cNvPr id="147" name="CustomShape 2"/>
          <p:cNvSpPr/>
          <p:nvPr/>
        </p:nvSpPr>
        <p:spPr>
          <a:xfrm>
            <a:off x="6305400" y="1476360"/>
            <a:ext cx="4600080" cy="4713480"/>
          </a:xfrm>
          <a:prstGeom prst="rect">
            <a:avLst/>
          </a:prstGeom>
          <a:noFill/>
          <a:ln>
            <a:noFill/>
          </a:ln>
        </p:spPr>
        <p:txBody>
          <a:bodyPr lIns="90000" rIns="90000" tIns="45000" bIns="45000"/>
          <a:p>
            <a:pPr>
              <a:lnSpc>
                <a:spcPct val="150000"/>
              </a:lnSpc>
            </a:pPr>
            <a:r>
              <a:rPr lang="en-US" sz="1600">
                <a:solidFill>
                  <a:srgbClr val="ffffff"/>
                </a:solidFill>
                <a:latin typeface="Open Sans"/>
                <a:ea typeface="Open Sans"/>
              </a:rPr>
              <a:t>Founded in October 1997, PhatWare Corporation is a leading provider of easy</a:t>
            </a:r>
            <a:r>
              <a:rPr lang="en-US" sz="1600">
                <a:solidFill>
                  <a:srgbClr val="ffffff"/>
                </a:solidFill>
                <a:latin typeface="Open Sans"/>
                <a:ea typeface="Open Sans"/>
              </a:rPr>
              <a:t>
</a:t>
            </a:r>
            <a:r>
              <a:rPr lang="en-US" sz="1600">
                <a:solidFill>
                  <a:srgbClr val="ffffff"/>
                </a:solidFill>
                <a:latin typeface="Open Sans"/>
                <a:ea typeface="Open Sans"/>
              </a:rPr>
              <a:t> to use powerful software products and professional services for the mobile and desktop computing marketplace. Phat</a:t>
            </a:r>
            <a:r>
              <a:rPr lang="en-US" sz="1600">
                <a:solidFill>
                  <a:srgbClr val="ffffff"/>
                </a:solidFill>
                <a:latin typeface="Open Sans"/>
                <a:ea typeface="Open Sans"/>
              </a:rPr>
              <a:t>
</a:t>
            </a:r>
            <a:r>
              <a:rPr lang="en-US" sz="1600">
                <a:solidFill>
                  <a:srgbClr val="ffffff"/>
                </a:solidFill>
                <a:latin typeface="Open Sans"/>
                <a:ea typeface="Open Sans"/>
              </a:rPr>
              <a:t>Ware specializes in handwriting recognition, digital ink, note taking and database, and network management software development. PhatWare's products include such popular titles as PenOffice(R), PhatPad(R), WritePad(R), and others. PhatWare Corporation is a Microsoft Certified Partner.</a:t>
            </a:r>
            <a:endParaRPr/>
          </a:p>
        </p:txBody>
      </p:sp>
      <p:sp>
        <p:nvSpPr>
          <p:cNvPr id="148" name="CustomShape 3"/>
          <p:cNvSpPr/>
          <p:nvPr/>
        </p:nvSpPr>
        <p:spPr>
          <a:xfrm>
            <a:off x="407880" y="2084040"/>
            <a:ext cx="5687640" cy="2833560"/>
          </a:xfrm>
          <a:prstGeom prst="rect">
            <a:avLst/>
          </a:prstGeom>
          <a:noFill/>
          <a:ln>
            <a:noFill/>
          </a:ln>
        </p:spPr>
        <p:txBody>
          <a:bodyPr lIns="90000" rIns="90000" tIns="45000" bIns="45000"/>
          <a:p>
            <a:pPr algn="r">
              <a:lnSpc>
                <a:spcPct val="100000"/>
              </a:lnSpc>
            </a:pPr>
            <a:r>
              <a:rPr lang="en-US" sz="6000">
                <a:solidFill>
                  <a:srgbClr val="ffffff"/>
                </a:solidFill>
                <a:latin typeface="Open Sans Light"/>
                <a:ea typeface="Open Sans Light"/>
              </a:rPr>
              <a:t>Competitive overview</a:t>
            </a:r>
            <a:endParaRPr/>
          </a:p>
          <a:p>
            <a:pPr algn="r">
              <a:lnSpc>
                <a:spcPct val="100000"/>
              </a:lnSpc>
            </a:pPr>
            <a:r>
              <a:rPr lang="en-US" sz="6000">
                <a:solidFill>
                  <a:srgbClr val="ffffff"/>
                </a:solidFill>
                <a:latin typeface="Open Sans Light"/>
                <a:ea typeface="Open Sans Light"/>
              </a:rPr>
              <a:t>founded</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49" name="Рисунок 3" descr=""/>
          <p:cNvPicPr/>
          <p:nvPr/>
        </p:nvPicPr>
        <p:blipFill>
          <a:blip r:embed="rId1"/>
          <a:srcRect l="0" t="0" r="22838" b="2847"/>
          <a:stretch>
            <a:fillRect/>
          </a:stretch>
        </p:blipFill>
        <p:spPr>
          <a:xfrm>
            <a:off x="407880" y="404640"/>
            <a:ext cx="7459200" cy="6042240"/>
          </a:xfrm>
          <a:prstGeom prst="rect">
            <a:avLst/>
          </a:prstGeom>
          <a:ln>
            <a:noFill/>
          </a:ln>
        </p:spPr>
      </p:pic>
      <p:sp>
        <p:nvSpPr>
          <p:cNvPr id="150" name="CustomShape 1"/>
          <p:cNvSpPr/>
          <p:nvPr/>
        </p:nvSpPr>
        <p:spPr>
          <a:xfrm>
            <a:off x="407880" y="415440"/>
            <a:ext cx="7451280" cy="5941800"/>
          </a:xfrm>
          <a:prstGeom prst="rect">
            <a:avLst/>
          </a:prstGeom>
          <a:noFill/>
          <a:ln>
            <a:noFill/>
          </a:ln>
        </p:spPr>
        <p:txBody>
          <a:bodyPr lIns="90000" rIns="90000" tIns="45000" bIns="45000"/>
          <a:p>
            <a:pPr>
              <a:lnSpc>
                <a:spcPct val="100000"/>
              </a:lnSpc>
            </a:pPr>
            <a:r>
              <a:rPr lang="en-US" sz="9600">
                <a:solidFill>
                  <a:srgbClr val="f6f6f6"/>
                </a:solidFill>
                <a:latin typeface="Open Sans Light"/>
                <a:ea typeface="Open Sans Light"/>
              </a:rPr>
              <a:t>Optimization </a:t>
            </a:r>
            <a:endParaRPr/>
          </a:p>
          <a:p>
            <a:pPr>
              <a:lnSpc>
                <a:spcPct val="100000"/>
              </a:lnSpc>
            </a:pPr>
            <a:r>
              <a:rPr lang="en-US" sz="9600">
                <a:solidFill>
                  <a:srgbClr val="f6f6f6"/>
                </a:solidFill>
                <a:latin typeface="Open Sans Light"/>
                <a:ea typeface="Open Sans Light"/>
              </a:rPr>
              <a:t>&amp; Social Media</a:t>
            </a:r>
            <a:endParaRPr/>
          </a:p>
        </p:txBody>
      </p:sp>
      <p:sp>
        <p:nvSpPr>
          <p:cNvPr id="151" name="CustomShape 2"/>
          <p:cNvSpPr/>
          <p:nvPr/>
        </p:nvSpPr>
        <p:spPr>
          <a:xfrm>
            <a:off x="8256600" y="4283280"/>
            <a:ext cx="3526920" cy="2010600"/>
          </a:xfrm>
          <a:prstGeom prst="rect">
            <a:avLst/>
          </a:prstGeom>
          <a:noFill/>
          <a:ln>
            <a:noFill/>
          </a:ln>
        </p:spPr>
        <p:txBody>
          <a:bodyPr lIns="90000" rIns="90000" tIns="45000" bIns="45000"/>
          <a:p>
            <a:pPr>
              <a:lnSpc>
                <a:spcPct val="150000"/>
              </a:lnSpc>
            </a:pPr>
            <a:r>
              <a:rPr i="1" lang="en-US">
                <a:solidFill>
                  <a:srgbClr val="000000"/>
                </a:solidFill>
                <a:latin typeface="Open Sans Light"/>
                <a:ea typeface="Open Sans Light"/>
              </a:rPr>
              <a:t>Founded in October 1997, </a:t>
            </a:r>
            <a:r>
              <a:rPr i="1" lang="en-US">
                <a:solidFill>
                  <a:srgbClr val="000000"/>
                </a:solidFill>
                <a:latin typeface="Open Sans Light"/>
                <a:ea typeface="Open Sans Light"/>
              </a:rPr>
              <a:t>
</a:t>
            </a:r>
            <a:r>
              <a:rPr i="1" lang="en-US">
                <a:solidFill>
                  <a:srgbClr val="000000"/>
                </a:solidFill>
                <a:latin typeface="Open Sans Light"/>
                <a:ea typeface="Open Sans Light"/>
              </a:rPr>
              <a:t>PhatWare Corporation </a:t>
            </a:r>
            <a:r>
              <a:rPr i="1" lang="en-US">
                <a:solidFill>
                  <a:srgbClr val="000000"/>
                </a:solidFill>
                <a:latin typeface="Open Sans Light"/>
                <a:ea typeface="Open Sans Light"/>
              </a:rPr>
              <a:t>
</a:t>
            </a:r>
            <a:r>
              <a:rPr i="1" lang="en-US">
                <a:solidFill>
                  <a:srgbClr val="000000"/>
                </a:solidFill>
                <a:latin typeface="Open Sans Light"/>
                <a:ea typeface="Open Sans Light"/>
              </a:rPr>
              <a:t>is a leading provider of easy </a:t>
            </a:r>
            <a:r>
              <a:rPr i="1" lang="en-US">
                <a:solidFill>
                  <a:srgbClr val="000000"/>
                </a:solidFill>
                <a:latin typeface="Open Sans Light"/>
                <a:ea typeface="Open Sans Light"/>
              </a:rPr>
              <a:t>
</a:t>
            </a:r>
            <a:r>
              <a:rPr i="1" lang="en-US">
                <a:solidFill>
                  <a:srgbClr val="000000"/>
                </a:solidFill>
                <a:latin typeface="Open Sans Light"/>
                <a:ea typeface="Open Sans Light"/>
              </a:rPr>
              <a:t>to use powerful software products and other project</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CustomShape 1"/>
          <p:cNvSpPr/>
          <p:nvPr/>
        </p:nvSpPr>
        <p:spPr>
          <a:xfrm>
            <a:off x="407880" y="404640"/>
            <a:ext cx="7451280" cy="6048000"/>
          </a:xfrm>
          <a:prstGeom prst="rect">
            <a:avLst/>
          </a:prstGeom>
          <a:solidFill>
            <a:srgbClr val="273e72"/>
          </a:solidFill>
          <a:ln w="12600">
            <a:noFill/>
          </a:ln>
        </p:spPr>
      </p:sp>
      <p:sp>
        <p:nvSpPr>
          <p:cNvPr id="153" name="CustomShape 2"/>
          <p:cNvSpPr/>
          <p:nvPr/>
        </p:nvSpPr>
        <p:spPr>
          <a:xfrm>
            <a:off x="407880" y="415440"/>
            <a:ext cx="7451280" cy="5941800"/>
          </a:xfrm>
          <a:prstGeom prst="rect">
            <a:avLst/>
          </a:prstGeom>
          <a:noFill/>
          <a:ln>
            <a:noFill/>
          </a:ln>
        </p:spPr>
        <p:txBody>
          <a:bodyPr lIns="90000" rIns="90000" tIns="45000" bIns="45000"/>
          <a:p>
            <a:pPr>
              <a:lnSpc>
                <a:spcPct val="100000"/>
              </a:lnSpc>
            </a:pPr>
            <a:r>
              <a:rPr lang="en-US" sz="9600">
                <a:solidFill>
                  <a:srgbClr val="f6f6f6"/>
                </a:solidFill>
                <a:latin typeface="Open Sans Light"/>
                <a:ea typeface="Open Sans Light"/>
              </a:rPr>
              <a:t>Optimization </a:t>
            </a:r>
            <a:endParaRPr/>
          </a:p>
          <a:p>
            <a:pPr>
              <a:lnSpc>
                <a:spcPct val="100000"/>
              </a:lnSpc>
            </a:pPr>
            <a:r>
              <a:rPr lang="en-US" sz="9600">
                <a:solidFill>
                  <a:srgbClr val="f6f6f6"/>
                </a:solidFill>
                <a:latin typeface="Open Sans Light"/>
                <a:ea typeface="Open Sans Light"/>
              </a:rPr>
              <a:t>&amp; Social Media</a:t>
            </a:r>
            <a:endParaRPr/>
          </a:p>
        </p:txBody>
      </p:sp>
      <p:sp>
        <p:nvSpPr>
          <p:cNvPr id="154" name="CustomShape 3"/>
          <p:cNvSpPr/>
          <p:nvPr/>
        </p:nvSpPr>
        <p:spPr>
          <a:xfrm>
            <a:off x="8256600" y="4283280"/>
            <a:ext cx="3526920" cy="2010600"/>
          </a:xfrm>
          <a:prstGeom prst="rect">
            <a:avLst/>
          </a:prstGeom>
          <a:noFill/>
          <a:ln>
            <a:noFill/>
          </a:ln>
        </p:spPr>
        <p:txBody>
          <a:bodyPr lIns="90000" rIns="90000" tIns="45000" bIns="45000"/>
          <a:p>
            <a:pPr>
              <a:lnSpc>
                <a:spcPct val="150000"/>
              </a:lnSpc>
            </a:pPr>
            <a:r>
              <a:rPr i="1" lang="en-US">
                <a:solidFill>
                  <a:srgbClr val="000000"/>
                </a:solidFill>
                <a:latin typeface="Open Sans Light"/>
                <a:ea typeface="Open Sans Light"/>
              </a:rPr>
              <a:t>Founded in October 1997, </a:t>
            </a:r>
            <a:r>
              <a:rPr i="1" lang="en-US">
                <a:solidFill>
                  <a:srgbClr val="000000"/>
                </a:solidFill>
                <a:latin typeface="Open Sans Light"/>
                <a:ea typeface="Open Sans Light"/>
              </a:rPr>
              <a:t>
</a:t>
            </a:r>
            <a:r>
              <a:rPr i="1" lang="en-US">
                <a:solidFill>
                  <a:srgbClr val="000000"/>
                </a:solidFill>
                <a:latin typeface="Open Sans Light"/>
                <a:ea typeface="Open Sans Light"/>
              </a:rPr>
              <a:t>PhatWare Corporation </a:t>
            </a:r>
            <a:r>
              <a:rPr i="1" lang="en-US">
                <a:solidFill>
                  <a:srgbClr val="000000"/>
                </a:solidFill>
                <a:latin typeface="Open Sans Light"/>
                <a:ea typeface="Open Sans Light"/>
              </a:rPr>
              <a:t>
</a:t>
            </a:r>
            <a:r>
              <a:rPr i="1" lang="en-US">
                <a:solidFill>
                  <a:srgbClr val="000000"/>
                </a:solidFill>
                <a:latin typeface="Open Sans Light"/>
                <a:ea typeface="Open Sans Light"/>
              </a:rPr>
              <a:t>is a leading provider of easy </a:t>
            </a:r>
            <a:r>
              <a:rPr i="1" lang="en-US">
                <a:solidFill>
                  <a:srgbClr val="000000"/>
                </a:solidFill>
                <a:latin typeface="Open Sans Light"/>
                <a:ea typeface="Open Sans Light"/>
              </a:rPr>
              <a:t>
</a:t>
            </a:r>
            <a:r>
              <a:rPr i="1" lang="en-US">
                <a:solidFill>
                  <a:srgbClr val="000000"/>
                </a:solidFill>
                <a:latin typeface="Open Sans Light"/>
                <a:ea typeface="Open Sans Light"/>
              </a:rPr>
              <a:t>to use powerful software products and other project</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CustomShape 1"/>
          <p:cNvSpPr/>
          <p:nvPr/>
        </p:nvSpPr>
        <p:spPr>
          <a:xfrm>
            <a:off x="10272600" y="6525360"/>
            <a:ext cx="1728000" cy="332280"/>
          </a:xfrm>
          <a:prstGeom prst="rect">
            <a:avLst/>
          </a:prstGeom>
          <a:noFill/>
          <a:ln>
            <a:noFill/>
          </a:ln>
        </p:spPr>
        <p:txBody>
          <a:bodyPr/>
          <a:p>
            <a:pPr>
              <a:lnSpc>
                <a:spcPct val="150000"/>
              </a:lnSpc>
            </a:pPr>
            <a:r>
              <a:rPr lang="en-US" sz="1050">
                <a:solidFill>
                  <a:srgbClr val="ffffff"/>
                </a:solidFill>
                <a:latin typeface="Helvetica Neue"/>
              </a:rPr>
              <a:t>Mobile Marketing Agency </a:t>
            </a:r>
            <a:endParaRPr/>
          </a:p>
        </p:txBody>
      </p:sp>
      <p:pic>
        <p:nvPicPr>
          <p:cNvPr id="156" name="Рисунок 5" descr=""/>
          <p:cNvPicPr/>
          <p:nvPr/>
        </p:nvPicPr>
        <p:blipFill>
          <a:blip r:embed="rId1"/>
          <a:stretch>
            <a:fillRect/>
          </a:stretch>
        </p:blipFill>
        <p:spPr>
          <a:xfrm>
            <a:off x="335520" y="6574320"/>
            <a:ext cx="719640" cy="238680"/>
          </a:xfrm>
          <a:prstGeom prst="rect">
            <a:avLst/>
          </a:prstGeom>
          <a:ln>
            <a:noFill/>
          </a:ln>
        </p:spPr>
      </p:pic>
      <p:sp>
        <p:nvSpPr>
          <p:cNvPr id="157" name="CustomShape 2"/>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Version of the layout</a:t>
            </a:r>
            <a:endParaRPr/>
          </a:p>
        </p:txBody>
      </p:sp>
      <p:sp>
        <p:nvSpPr>
          <p:cNvPr id="158" name="CustomShape 3"/>
          <p:cNvSpPr/>
          <p:nvPr/>
        </p:nvSpPr>
        <p:spPr>
          <a:xfrm>
            <a:off x="407880" y="1376280"/>
            <a:ext cx="3527640" cy="5417640"/>
          </a:xfrm>
          <a:prstGeom prst="rect">
            <a:avLst/>
          </a:prstGeom>
          <a:noFill/>
          <a:ln>
            <a:noFill/>
          </a:ln>
        </p:spPr>
        <p:txBody>
          <a:bodyPr lIns="90000" rIns="90000" tIns="45000" bIns="45000"/>
          <a:p>
            <a:pPr>
              <a:lnSpc>
                <a:spcPct val="150000"/>
              </a:lnSpc>
            </a:pPr>
            <a:r>
              <a:rPr b="1" lang="en-US" sz="1400">
                <a:solidFill>
                  <a:srgbClr val="000000"/>
                </a:solidFill>
                <a:latin typeface="Open Sans"/>
                <a:ea typeface="Open Sans"/>
              </a:rPr>
              <a:t>Text block 14px</a:t>
            </a:r>
            <a:endParaRPr/>
          </a:p>
          <a:p>
            <a:pPr>
              <a:lnSpc>
                <a:spcPct val="150000"/>
              </a:lnSpc>
            </a:pPr>
            <a:endParaRPr/>
          </a:p>
          <a:p>
            <a:pPr>
              <a:lnSpc>
                <a:spcPct val="150000"/>
              </a:lnSpc>
            </a:pPr>
            <a:r>
              <a:rPr lang="en-US" sz="14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4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50000"/>
              </a:lnSpc>
            </a:pPr>
            <a:endParaRPr/>
          </a:p>
          <a:p>
            <a:pPr>
              <a:lnSpc>
                <a:spcPct val="150000"/>
              </a:lnSpc>
            </a:pPr>
            <a:r>
              <a:rPr lang="en-US" sz="1400">
                <a:solidFill>
                  <a:srgbClr val="000000"/>
                </a:solidFill>
                <a:latin typeface="Open Sans"/>
                <a:ea typeface="Open Sans"/>
              </a:rPr>
              <a:t>Intersog offers you to leverage our extensive Unity development expertise</a:t>
            </a:r>
            <a:endParaRPr/>
          </a:p>
        </p:txBody>
      </p:sp>
      <p:pic>
        <p:nvPicPr>
          <p:cNvPr id="159" name="Рисунок 1" descr=""/>
          <p:cNvPicPr/>
          <p:nvPr/>
        </p:nvPicPr>
        <p:blipFill>
          <a:blip r:embed="rId2"/>
          <a:srcRect l="0" t="422402" r="0" b="0"/>
          <a:stretch>
            <a:fillRect/>
          </a:stretch>
        </p:blipFill>
        <p:spPr>
          <a:xfrm>
            <a:off x="4332240" y="1376280"/>
            <a:ext cx="3526920" cy="5071680"/>
          </a:xfrm>
          <a:prstGeom prst="rect">
            <a:avLst/>
          </a:prstGeom>
          <a:ln>
            <a:noFill/>
          </a:ln>
        </p:spPr>
      </p:pic>
      <p:pic>
        <p:nvPicPr>
          <p:cNvPr id="160" name="Рисунок 2" descr=""/>
          <p:cNvPicPr/>
          <p:nvPr/>
        </p:nvPicPr>
        <p:blipFill>
          <a:blip r:embed="rId3"/>
          <a:srcRect l="0" t="0" r="0" b="238988"/>
          <a:stretch>
            <a:fillRect/>
          </a:stretch>
        </p:blipFill>
        <p:spPr>
          <a:xfrm>
            <a:off x="8247960" y="1366920"/>
            <a:ext cx="3535560" cy="5081400"/>
          </a:xfrm>
          <a:prstGeom prst="rect">
            <a:avLst/>
          </a:prstGeom>
          <a:ln>
            <a:noFill/>
          </a:ln>
        </p:spPr>
      </p:pic>
      <p:sp>
        <p:nvSpPr>
          <p:cNvPr id="161" name="CustomShape 4"/>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0" y="0"/>
            <a:ext cx="12191760" cy="4266720"/>
          </a:xfrm>
          <a:prstGeom prst="rect">
            <a:avLst/>
          </a:prstGeom>
          <a:solidFill>
            <a:srgbClr val="273e72"/>
          </a:solidFill>
          <a:ln w="12600">
            <a:noFill/>
          </a:ln>
        </p:spPr>
      </p:sp>
      <p:sp>
        <p:nvSpPr>
          <p:cNvPr id="163" name="CustomShape 2"/>
          <p:cNvSpPr/>
          <p:nvPr/>
        </p:nvSpPr>
        <p:spPr>
          <a:xfrm>
            <a:off x="417600" y="450540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64" name="CustomShape 3"/>
          <p:cNvSpPr/>
          <p:nvPr/>
        </p:nvSpPr>
        <p:spPr>
          <a:xfrm>
            <a:off x="4332240" y="450540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65" name="CustomShape 4"/>
          <p:cNvSpPr/>
          <p:nvPr/>
        </p:nvSpPr>
        <p:spPr>
          <a:xfrm>
            <a:off x="8247240" y="450540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66" name="CustomShape 5"/>
          <p:cNvSpPr/>
          <p:nvPr/>
        </p:nvSpPr>
        <p:spPr>
          <a:xfrm>
            <a:off x="417600" y="1395360"/>
            <a:ext cx="7441920" cy="1919160"/>
          </a:xfrm>
          <a:prstGeom prst="rect">
            <a:avLst/>
          </a:prstGeom>
          <a:noFill/>
          <a:ln>
            <a:noFill/>
          </a:ln>
        </p:spPr>
        <p:txBody>
          <a:bodyPr lIns="90000" rIns="90000" tIns="45000" bIns="45000"/>
          <a:p>
            <a:pPr>
              <a:lnSpc>
                <a:spcPct val="100000"/>
              </a:lnSpc>
            </a:pPr>
            <a:r>
              <a:rPr lang="en-US" sz="6000">
                <a:solidFill>
                  <a:srgbClr val="ffffff"/>
                </a:solidFill>
                <a:latin typeface="Open Sans Light"/>
                <a:ea typeface="Open Sans Light"/>
              </a:rPr>
              <a:t>Promo title text </a:t>
            </a:r>
            <a:r>
              <a:rPr lang="en-US" sz="6000">
                <a:solidFill>
                  <a:srgbClr val="ffffff"/>
                </a:solidFill>
                <a:latin typeface="Open Sans Light"/>
                <a:ea typeface="Open Sans Light"/>
              </a:rPr>
              <a:t>
</a:t>
            </a:r>
            <a:r>
              <a:rPr lang="en-US" sz="6000">
                <a:solidFill>
                  <a:srgbClr val="ffffff"/>
                </a:solidFill>
                <a:latin typeface="Open Sans Light"/>
                <a:ea typeface="Open Sans Light"/>
              </a:rPr>
              <a:t>in the left 35px</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CustomShape 1"/>
          <p:cNvSpPr/>
          <p:nvPr/>
        </p:nvSpPr>
        <p:spPr>
          <a:xfrm>
            <a:off x="306360" y="393120"/>
            <a:ext cx="11522880" cy="3016440"/>
          </a:xfrm>
          <a:prstGeom prst="rect">
            <a:avLst/>
          </a:prstGeom>
          <a:noFill/>
          <a:ln>
            <a:noFill/>
          </a:ln>
        </p:spPr>
        <p:txBody>
          <a:bodyPr lIns="90000" rIns="90000" tIns="45000" bIns="45000"/>
          <a:p>
            <a:pPr>
              <a:lnSpc>
                <a:spcPct val="100000"/>
              </a:lnSpc>
            </a:pPr>
            <a:r>
              <a:rPr lang="en-US" sz="9600">
                <a:solidFill>
                  <a:srgbClr val="ffffff"/>
                </a:solidFill>
                <a:latin typeface="Arial"/>
              </a:rPr>
              <a:t>Campaign </a:t>
            </a:r>
            <a:endParaRPr/>
          </a:p>
          <a:p>
            <a:pPr>
              <a:lnSpc>
                <a:spcPct val="100000"/>
              </a:lnSpc>
            </a:pPr>
            <a:r>
              <a:rPr lang="en-US" sz="9600">
                <a:solidFill>
                  <a:srgbClr val="ffffff"/>
                </a:solidFill>
                <a:latin typeface="Arial"/>
              </a:rPr>
              <a:t>proposal</a:t>
            </a:r>
            <a:endParaRPr/>
          </a:p>
        </p:txBody>
      </p:sp>
      <p:pic>
        <p:nvPicPr>
          <p:cNvPr id="90" name="Рисунок 2" descr=""/>
          <p:cNvPicPr/>
          <p:nvPr/>
        </p:nvPicPr>
        <p:blipFill>
          <a:blip r:embed="rId1"/>
          <a:stretch>
            <a:fillRect/>
          </a:stretch>
        </p:blipFill>
        <p:spPr>
          <a:xfrm>
            <a:off x="8916840" y="974520"/>
            <a:ext cx="2858400" cy="587520"/>
          </a:xfrm>
          <a:prstGeom prst="rect">
            <a:avLst/>
          </a:prstGeom>
          <a:ln>
            <a:noFill/>
          </a:ln>
        </p:spPr>
      </p:pic>
      <p:sp>
        <p:nvSpPr>
          <p:cNvPr id="91" name="CustomShape 2"/>
          <p:cNvSpPr/>
          <p:nvPr/>
        </p:nvSpPr>
        <p:spPr>
          <a:xfrm>
            <a:off x="5760720" y="182880"/>
            <a:ext cx="6126480" cy="6583680"/>
          </a:xfrm>
          <a:prstGeom prst="rect">
            <a:avLst/>
          </a:prstGeom>
          <a:noFill/>
          <a:ln>
            <a:noFill/>
          </a:ln>
        </p:spPr>
        <p:txBody>
          <a:bodyPr lIns="90000" rIns="90000" tIns="45000" bIns="45000"/>
          <a:p>
            <a:pPr>
              <a:lnSpc>
                <a:spcPct val="100000"/>
              </a:lnSpc>
            </a:pPr>
            <a:r>
              <a:rPr b="1" lang="en-US" sz="3500">
                <a:solidFill>
                  <a:srgbClr val="273e72"/>
                </a:solidFill>
                <a:latin typeface="Open Sans Semibold"/>
                <a:ea typeface="Open Sans Semibold"/>
              </a:rPr>
              <a:t>What hipster likes:</a:t>
            </a:r>
            <a:endParaRPr/>
          </a:p>
          <a:p>
            <a:pPr>
              <a:lnSpc>
                <a:spcPct val="100000"/>
              </a:lnSpc>
            </a:pPr>
            <a:endParaRPr/>
          </a:p>
          <a:p>
            <a:pPr>
              <a:lnSpc>
                <a:spcPct val="100000"/>
              </a:lnSpc>
            </a:pPr>
            <a:endParaRPr/>
          </a:p>
          <a:p>
            <a:pPr>
              <a:lnSpc>
                <a:spcPct val="100000"/>
              </a:lnSpc>
            </a:pPr>
            <a:r>
              <a:rPr lang="en-US" sz="2200">
                <a:solidFill>
                  <a:srgbClr val="273e72"/>
                </a:solidFill>
                <a:latin typeface="Open Sans Semibold"/>
                <a:ea typeface="Open Sans Semibold"/>
              </a:rPr>
              <a:t>- Trendy stuff </a:t>
            </a:r>
            <a:endParaRPr/>
          </a:p>
          <a:p>
            <a:pPr>
              <a:lnSpc>
                <a:spcPct val="100000"/>
              </a:lnSpc>
            </a:pPr>
            <a:r>
              <a:rPr lang="en-US" sz="2200">
                <a:solidFill>
                  <a:srgbClr val="273e72"/>
                </a:solidFill>
                <a:latin typeface="Open Sans Semibold"/>
                <a:ea typeface="Open Sans Semibold"/>
              </a:rPr>
              <a:t>- TV series from Netfix </a:t>
            </a:r>
            <a:endParaRPr/>
          </a:p>
          <a:p>
            <a:pPr>
              <a:lnSpc>
                <a:spcPct val="100000"/>
              </a:lnSpc>
            </a:pPr>
            <a:r>
              <a:rPr lang="en-US" sz="2200">
                <a:solidFill>
                  <a:srgbClr val="273e72"/>
                </a:solidFill>
                <a:latin typeface="Open Sans Semibold"/>
                <a:ea typeface="Open Sans Semibold"/>
              </a:rPr>
              <a:t>- Dislike to work hard</a:t>
            </a:r>
            <a:endParaRPr/>
          </a:p>
          <a:p>
            <a:pPr>
              <a:lnSpc>
                <a:spcPct val="100000"/>
              </a:lnSpc>
            </a:pPr>
            <a:endParaRPr/>
          </a:p>
        </p:txBody>
      </p:sp>
      <p:pic>
        <p:nvPicPr>
          <p:cNvPr id="92" name="" descr=""/>
          <p:cNvPicPr/>
          <p:nvPr/>
        </p:nvPicPr>
        <p:blipFill>
          <a:blip r:embed="rId2"/>
          <a:stretch>
            <a:fillRect/>
          </a:stretch>
        </p:blipFill>
        <p:spPr>
          <a:xfrm>
            <a:off x="-91440" y="365760"/>
            <a:ext cx="6035040" cy="60350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CustomShape 1"/>
          <p:cNvSpPr/>
          <p:nvPr/>
        </p:nvSpPr>
        <p:spPr>
          <a:xfrm>
            <a:off x="426960" y="137628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68" name="CustomShape 2"/>
          <p:cNvSpPr/>
          <p:nvPr/>
        </p:nvSpPr>
        <p:spPr>
          <a:xfrm>
            <a:off x="4341960" y="137628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69" name="CustomShape 3"/>
          <p:cNvSpPr/>
          <p:nvPr/>
        </p:nvSpPr>
        <p:spPr>
          <a:xfrm>
            <a:off x="8256600" y="1376280"/>
            <a:ext cx="3526920" cy="2158200"/>
          </a:xfrm>
          <a:prstGeom prst="rect">
            <a:avLst/>
          </a:prstGeom>
          <a:noFill/>
          <a:ln>
            <a:noFill/>
          </a:ln>
        </p:spPr>
        <p:txBody>
          <a:bodyPr lIns="90000" rIns="90000" tIns="45000" bIns="45000"/>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a:t>
            </a:r>
            <a:endParaRPr/>
          </a:p>
        </p:txBody>
      </p:sp>
      <p:sp>
        <p:nvSpPr>
          <p:cNvPr id="170" name="CustomShape 4"/>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Tables</a:t>
            </a:r>
            <a:endParaRPr/>
          </a:p>
        </p:txBody>
      </p:sp>
      <p:pic>
        <p:nvPicPr>
          <p:cNvPr id="171" name="Picture 2" descr=""/>
          <p:cNvPicPr/>
          <p:nvPr/>
        </p:nvPicPr>
        <p:blipFill>
          <a:blip r:embed="rId1"/>
          <a:srcRect l="0" t="59579" r="0" b="0"/>
          <a:stretch>
            <a:fillRect/>
          </a:stretch>
        </p:blipFill>
        <p:spPr>
          <a:xfrm>
            <a:off x="0" y="3610080"/>
            <a:ext cx="12191760" cy="3271320"/>
          </a:xfrm>
          <a:prstGeom prst="rect">
            <a:avLst/>
          </a:prstGeom>
          <a:ln>
            <a:noFill/>
          </a:ln>
        </p:spPr>
      </p:pic>
      <p:sp>
        <p:nvSpPr>
          <p:cNvPr id="172" name="CustomShape 5"/>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3"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Graphs and Charts</a:t>
            </a:r>
            <a:endParaRPr/>
          </a:p>
        </p:txBody>
      </p:sp>
      <p:sp>
        <p:nvSpPr>
          <p:cNvPr id="174" name="CustomShape 2"/>
          <p:cNvSpPr/>
          <p:nvPr/>
        </p:nvSpPr>
        <p:spPr>
          <a:xfrm>
            <a:off x="407880" y="1376280"/>
            <a:ext cx="3527640" cy="5417640"/>
          </a:xfrm>
          <a:prstGeom prst="rect">
            <a:avLst/>
          </a:prstGeom>
          <a:noFill/>
          <a:ln>
            <a:noFill/>
          </a:ln>
        </p:spPr>
        <p:txBody>
          <a:bodyPr lIns="90000" rIns="90000" tIns="45000" bIns="45000"/>
          <a:p>
            <a:pPr>
              <a:lnSpc>
                <a:spcPct val="150000"/>
              </a:lnSpc>
            </a:pPr>
            <a:r>
              <a:rPr b="1" lang="en-US" sz="1400">
                <a:solidFill>
                  <a:srgbClr val="000000"/>
                </a:solidFill>
                <a:latin typeface="Open Sans"/>
                <a:ea typeface="Open Sans"/>
              </a:rPr>
              <a:t>Text block 14px</a:t>
            </a:r>
            <a:endParaRPr/>
          </a:p>
          <a:p>
            <a:pPr>
              <a:lnSpc>
                <a:spcPct val="150000"/>
              </a:lnSpc>
            </a:pPr>
            <a:endParaRPr/>
          </a:p>
          <a:p>
            <a:pPr>
              <a:lnSpc>
                <a:spcPct val="150000"/>
              </a:lnSpc>
            </a:pPr>
            <a:r>
              <a:rPr lang="en-US" sz="14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4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50000"/>
              </a:lnSpc>
            </a:pPr>
            <a:endParaRPr/>
          </a:p>
          <a:p>
            <a:pPr>
              <a:lnSpc>
                <a:spcPct val="150000"/>
              </a:lnSpc>
            </a:pPr>
            <a:r>
              <a:rPr lang="en-US" sz="1400">
                <a:solidFill>
                  <a:srgbClr val="000000"/>
                </a:solidFill>
                <a:latin typeface="Open Sans"/>
                <a:ea typeface="Open Sans"/>
              </a:rPr>
              <a:t>Intersog offers you to leverage our extensive Unity development expertise</a:t>
            </a:r>
            <a:endParaRPr/>
          </a:p>
        </p:txBody>
      </p:sp>
      <p:graphicFrame>
        <p:nvGraphicFramePr>
          <p:cNvPr id="175" name="Chart 8"/>
          <p:cNvGraphicFramePr/>
          <p:nvPr/>
        </p:nvGraphicFramePr>
        <p:xfrm>
          <a:off x="4332240" y="1376280"/>
          <a:ext cx="7641720" cy="5076360"/>
        </p:xfrm>
        <a:graphic>
          <a:graphicData uri="http://schemas.openxmlformats.org/drawingml/2006/chart">
            <c:chart xmlns:c="http://schemas.openxmlformats.org/drawingml/2006/chart" xmlns:r="http://schemas.openxmlformats.org/officeDocument/2006/relationships" r:id="rId1"/>
          </a:graphicData>
        </a:graphic>
      </p:graphicFrame>
      <p:sp>
        <p:nvSpPr>
          <p:cNvPr id="176" name="CustomShape 3"/>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Graphs and Charts</a:t>
            </a:r>
            <a:endParaRPr/>
          </a:p>
        </p:txBody>
      </p:sp>
      <p:sp>
        <p:nvSpPr>
          <p:cNvPr id="178" name="CustomShape 2"/>
          <p:cNvSpPr/>
          <p:nvPr/>
        </p:nvSpPr>
        <p:spPr>
          <a:xfrm>
            <a:off x="407880" y="1376280"/>
            <a:ext cx="3527640" cy="5417640"/>
          </a:xfrm>
          <a:prstGeom prst="rect">
            <a:avLst/>
          </a:prstGeom>
          <a:noFill/>
          <a:ln>
            <a:noFill/>
          </a:ln>
        </p:spPr>
        <p:txBody>
          <a:bodyPr lIns="90000" rIns="90000" tIns="45000" bIns="45000"/>
          <a:p>
            <a:pPr>
              <a:lnSpc>
                <a:spcPct val="150000"/>
              </a:lnSpc>
            </a:pPr>
            <a:r>
              <a:rPr b="1" lang="en-US" sz="1400">
                <a:solidFill>
                  <a:srgbClr val="000000"/>
                </a:solidFill>
                <a:latin typeface="Open Sans"/>
                <a:ea typeface="Open Sans"/>
              </a:rPr>
              <a:t>Text block 14px</a:t>
            </a:r>
            <a:endParaRPr/>
          </a:p>
          <a:p>
            <a:pPr>
              <a:lnSpc>
                <a:spcPct val="150000"/>
              </a:lnSpc>
            </a:pPr>
            <a:endParaRPr/>
          </a:p>
          <a:p>
            <a:pPr>
              <a:lnSpc>
                <a:spcPct val="150000"/>
              </a:lnSpc>
            </a:pPr>
            <a:r>
              <a:rPr lang="en-US" sz="14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4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50000"/>
              </a:lnSpc>
            </a:pPr>
            <a:endParaRPr/>
          </a:p>
          <a:p>
            <a:pPr>
              <a:lnSpc>
                <a:spcPct val="150000"/>
              </a:lnSpc>
            </a:pPr>
            <a:r>
              <a:rPr lang="en-US" sz="1400">
                <a:solidFill>
                  <a:srgbClr val="000000"/>
                </a:solidFill>
                <a:latin typeface="Open Sans"/>
                <a:ea typeface="Open Sans"/>
              </a:rPr>
              <a:t>Intersog offers you to leverage our extensive Unity development expertise</a:t>
            </a:r>
            <a:endParaRPr/>
          </a:p>
        </p:txBody>
      </p:sp>
      <p:graphicFrame>
        <p:nvGraphicFramePr>
          <p:cNvPr id="179" name="Chart 9"/>
          <p:cNvGraphicFramePr/>
          <p:nvPr/>
        </p:nvGraphicFramePr>
        <p:xfrm>
          <a:off x="4332240" y="1376280"/>
          <a:ext cx="7451280" cy="5076360"/>
        </p:xfrm>
        <a:graphic>
          <a:graphicData uri="http://schemas.openxmlformats.org/drawingml/2006/chart">
            <c:chart xmlns:c="http://schemas.openxmlformats.org/drawingml/2006/chart" xmlns:r="http://schemas.openxmlformats.org/officeDocument/2006/relationships" r:id="rId1"/>
          </a:graphicData>
        </a:graphic>
      </p:graphicFrame>
      <p:sp>
        <p:nvSpPr>
          <p:cNvPr id="180" name="CustomShape 3"/>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Images</a:t>
            </a:r>
            <a:endParaRPr/>
          </a:p>
        </p:txBody>
      </p:sp>
      <p:pic>
        <p:nvPicPr>
          <p:cNvPr id="182" name="Picture 2" descr=""/>
          <p:cNvPicPr/>
          <p:nvPr/>
        </p:nvPicPr>
        <p:blipFill>
          <a:blip r:embed="rId1"/>
          <a:srcRect l="0" t="0" r="25322" b="0"/>
          <a:stretch>
            <a:fillRect/>
          </a:stretch>
        </p:blipFill>
        <p:spPr>
          <a:xfrm>
            <a:off x="4332240" y="1382400"/>
            <a:ext cx="7849800" cy="5496840"/>
          </a:xfrm>
          <a:prstGeom prst="rect">
            <a:avLst/>
          </a:prstGeom>
          <a:ln>
            <a:noFill/>
          </a:ln>
        </p:spPr>
      </p:pic>
      <p:pic>
        <p:nvPicPr>
          <p:cNvPr id="183" name="Picture 4" descr=""/>
          <p:cNvPicPr/>
          <p:nvPr/>
        </p:nvPicPr>
        <p:blipFill>
          <a:blip r:embed="rId2"/>
          <a:stretch>
            <a:fillRect/>
          </a:stretch>
        </p:blipFill>
        <p:spPr>
          <a:xfrm>
            <a:off x="407880" y="1376280"/>
            <a:ext cx="3518640" cy="2343600"/>
          </a:xfrm>
          <a:prstGeom prst="rect">
            <a:avLst/>
          </a:prstGeom>
          <a:ln>
            <a:noFill/>
          </a:ln>
        </p:spPr>
      </p:pic>
      <p:pic>
        <p:nvPicPr>
          <p:cNvPr id="184" name="Picture 6" descr=""/>
          <p:cNvPicPr/>
          <p:nvPr/>
        </p:nvPicPr>
        <p:blipFill>
          <a:blip r:embed="rId3"/>
          <a:stretch>
            <a:fillRect/>
          </a:stretch>
        </p:blipFill>
        <p:spPr>
          <a:xfrm>
            <a:off x="407880" y="4103280"/>
            <a:ext cx="3518640" cy="2349360"/>
          </a:xfrm>
          <a:prstGeom prst="rect">
            <a:avLst/>
          </a:prstGeom>
          <a:ln>
            <a:noFill/>
          </a:ln>
        </p:spPr>
      </p:pic>
      <p:sp>
        <p:nvSpPr>
          <p:cNvPr id="185" name="CustomShape 2"/>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Images</a:t>
            </a:r>
            <a:endParaRPr/>
          </a:p>
        </p:txBody>
      </p:sp>
      <p:sp>
        <p:nvSpPr>
          <p:cNvPr id="187" name="CustomShape 2"/>
          <p:cNvSpPr/>
          <p:nvPr/>
        </p:nvSpPr>
        <p:spPr>
          <a:xfrm>
            <a:off x="407880" y="5019840"/>
            <a:ext cx="3526920" cy="1719000"/>
          </a:xfrm>
          <a:prstGeom prst="rect">
            <a:avLst/>
          </a:prstGeom>
          <a:noFill/>
          <a:ln>
            <a:noFill/>
          </a:ln>
        </p:spPr>
        <p:txBody>
          <a:bodyPr lIns="90000" rIns="90000" tIns="45000" bIns="45000"/>
          <a:p>
            <a:pPr algn="ctr">
              <a:lnSpc>
                <a:spcPct val="100000"/>
              </a:lnSpc>
            </a:pPr>
            <a:r>
              <a:rPr lang="en-US" sz="1600">
                <a:solidFill>
                  <a:srgbClr val="000000"/>
                </a:solidFill>
                <a:latin typeface="Open Sans Semibold"/>
                <a:ea typeface="Open Sans Semibold"/>
              </a:rPr>
              <a:t>Text block name</a:t>
            </a:r>
            <a:endParaRPr/>
          </a:p>
          <a:p>
            <a:pPr algn="ctr">
              <a:lnSpc>
                <a:spcPct val="100000"/>
              </a:lnSpc>
            </a:pPr>
            <a:endParaRPr/>
          </a:p>
          <a:p>
            <a:pPr algn="ctr">
              <a:lnSpc>
                <a:spcPct val="150000"/>
              </a:lnSpc>
            </a:pPr>
            <a:r>
              <a:rPr lang="en-US" sz="1300">
                <a:solidFill>
                  <a:srgbClr val="000000"/>
                </a:solidFill>
                <a:latin typeface="Open Sans"/>
                <a:ea typeface="Open Sans"/>
              </a:rPr>
              <a:t>Looking to develop a 2D / 3D game to play equally brilliant in mobile browsers as well as on iOS, Android, Wii, Xbox 360, </a:t>
            </a:r>
            <a:endParaRPr/>
          </a:p>
        </p:txBody>
      </p:sp>
      <p:sp>
        <p:nvSpPr>
          <p:cNvPr id="188" name="CustomShape 3"/>
          <p:cNvSpPr/>
          <p:nvPr/>
        </p:nvSpPr>
        <p:spPr>
          <a:xfrm>
            <a:off x="4332240" y="5019840"/>
            <a:ext cx="3526920" cy="1719000"/>
          </a:xfrm>
          <a:prstGeom prst="rect">
            <a:avLst/>
          </a:prstGeom>
          <a:noFill/>
          <a:ln>
            <a:noFill/>
          </a:ln>
        </p:spPr>
        <p:txBody>
          <a:bodyPr lIns="90000" rIns="90000" tIns="45000" bIns="45000"/>
          <a:p>
            <a:pPr algn="ctr">
              <a:lnSpc>
                <a:spcPct val="100000"/>
              </a:lnSpc>
            </a:pPr>
            <a:r>
              <a:rPr lang="en-US" sz="1600">
                <a:solidFill>
                  <a:srgbClr val="000000"/>
                </a:solidFill>
                <a:latin typeface="Open Sans Semibold"/>
                <a:ea typeface="Open Sans Semibold"/>
              </a:rPr>
              <a:t>Text block name</a:t>
            </a:r>
            <a:endParaRPr/>
          </a:p>
          <a:p>
            <a:pPr algn="ctr">
              <a:lnSpc>
                <a:spcPct val="100000"/>
              </a:lnSpc>
            </a:pPr>
            <a:endParaRPr/>
          </a:p>
          <a:p>
            <a:pPr algn="ctr">
              <a:lnSpc>
                <a:spcPct val="150000"/>
              </a:lnSpc>
            </a:pPr>
            <a:r>
              <a:rPr lang="en-US" sz="1300">
                <a:solidFill>
                  <a:srgbClr val="000000"/>
                </a:solidFill>
                <a:latin typeface="Open Sans"/>
                <a:ea typeface="Open Sans"/>
              </a:rPr>
              <a:t>Looking to develop a 2D / 3D game to play equally brilliant in mobile browsers as well as on iOS, Android, Wii, Xbox 360, </a:t>
            </a:r>
            <a:endParaRPr/>
          </a:p>
        </p:txBody>
      </p:sp>
      <p:sp>
        <p:nvSpPr>
          <p:cNvPr id="189" name="CustomShape 4"/>
          <p:cNvSpPr/>
          <p:nvPr/>
        </p:nvSpPr>
        <p:spPr>
          <a:xfrm>
            <a:off x="8264520" y="5019840"/>
            <a:ext cx="3526920" cy="1719000"/>
          </a:xfrm>
          <a:prstGeom prst="rect">
            <a:avLst/>
          </a:prstGeom>
          <a:noFill/>
          <a:ln>
            <a:noFill/>
          </a:ln>
        </p:spPr>
        <p:txBody>
          <a:bodyPr lIns="90000" rIns="90000" tIns="45000" bIns="45000"/>
          <a:p>
            <a:pPr algn="ctr">
              <a:lnSpc>
                <a:spcPct val="100000"/>
              </a:lnSpc>
            </a:pPr>
            <a:r>
              <a:rPr lang="en-US" sz="1600">
                <a:solidFill>
                  <a:srgbClr val="000000"/>
                </a:solidFill>
                <a:latin typeface="Open Sans Semibold"/>
                <a:ea typeface="Open Sans Semibold"/>
              </a:rPr>
              <a:t>Text block name</a:t>
            </a:r>
            <a:endParaRPr/>
          </a:p>
          <a:p>
            <a:pPr algn="ctr">
              <a:lnSpc>
                <a:spcPct val="100000"/>
              </a:lnSpc>
            </a:pPr>
            <a:endParaRPr/>
          </a:p>
          <a:p>
            <a:pPr algn="ctr">
              <a:lnSpc>
                <a:spcPct val="150000"/>
              </a:lnSpc>
            </a:pPr>
            <a:r>
              <a:rPr lang="en-US" sz="1300">
                <a:solidFill>
                  <a:srgbClr val="000000"/>
                </a:solidFill>
                <a:latin typeface="Open Sans"/>
                <a:ea typeface="Open Sans"/>
              </a:rPr>
              <a:t>Looking to develop a 2D / 3D game to play equally brilliant in mobile browsers as well as on iOS, Android, Wii, Xbox 360, </a:t>
            </a:r>
            <a:endParaRPr/>
          </a:p>
        </p:txBody>
      </p:sp>
      <p:pic>
        <p:nvPicPr>
          <p:cNvPr id="190" name="Рисунок 1" descr=""/>
          <p:cNvPicPr/>
          <p:nvPr/>
        </p:nvPicPr>
        <p:blipFill>
          <a:blip r:embed="rId1"/>
          <a:srcRect l="0" t="0" r="502003" b="0"/>
          <a:stretch>
            <a:fillRect/>
          </a:stretch>
        </p:blipFill>
        <p:spPr>
          <a:xfrm>
            <a:off x="407880" y="1386000"/>
            <a:ext cx="3517560" cy="3471480"/>
          </a:xfrm>
          <a:prstGeom prst="rect">
            <a:avLst/>
          </a:prstGeom>
          <a:ln>
            <a:noFill/>
          </a:ln>
        </p:spPr>
      </p:pic>
      <p:pic>
        <p:nvPicPr>
          <p:cNvPr id="191" name="Рисунок 2" descr=""/>
          <p:cNvPicPr/>
          <p:nvPr/>
        </p:nvPicPr>
        <p:blipFill>
          <a:blip r:embed="rId2"/>
          <a:srcRect l="0" t="0" r="480000" b="0"/>
          <a:stretch>
            <a:fillRect/>
          </a:stretch>
        </p:blipFill>
        <p:spPr>
          <a:xfrm>
            <a:off x="4332240" y="1376280"/>
            <a:ext cx="3526920" cy="3471480"/>
          </a:xfrm>
          <a:prstGeom prst="rect">
            <a:avLst/>
          </a:prstGeom>
          <a:ln>
            <a:noFill/>
          </a:ln>
        </p:spPr>
      </p:pic>
      <p:pic>
        <p:nvPicPr>
          <p:cNvPr id="192" name="Рисунок 3" descr=""/>
          <p:cNvPicPr/>
          <p:nvPr/>
        </p:nvPicPr>
        <p:blipFill>
          <a:blip r:embed="rId3"/>
          <a:srcRect l="89170" t="0" r="0" b="0"/>
          <a:stretch>
            <a:fillRect/>
          </a:stretch>
        </p:blipFill>
        <p:spPr>
          <a:xfrm>
            <a:off x="8264520" y="1376280"/>
            <a:ext cx="3533400" cy="3471480"/>
          </a:xfrm>
          <a:prstGeom prst="rect">
            <a:avLst/>
          </a:prstGeom>
          <a:ln>
            <a:noFill/>
          </a:ln>
        </p:spPr>
      </p:pic>
      <p:sp>
        <p:nvSpPr>
          <p:cNvPr id="193" name="CustomShape 5"/>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4"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Images</a:t>
            </a:r>
            <a:endParaRPr/>
          </a:p>
        </p:txBody>
      </p:sp>
      <p:pic>
        <p:nvPicPr>
          <p:cNvPr id="195" name="Picture 2" descr=""/>
          <p:cNvPicPr/>
          <p:nvPr/>
        </p:nvPicPr>
        <p:blipFill>
          <a:blip r:embed="rId1"/>
          <a:srcRect l="0" t="0" r="565000" b="0"/>
          <a:stretch>
            <a:fillRect/>
          </a:stretch>
        </p:blipFill>
        <p:spPr>
          <a:xfrm>
            <a:off x="6469200" y="1405080"/>
            <a:ext cx="5722560" cy="5457240"/>
          </a:xfrm>
          <a:prstGeom prst="rect">
            <a:avLst/>
          </a:prstGeom>
          <a:ln>
            <a:noFill/>
          </a:ln>
        </p:spPr>
      </p:pic>
      <p:pic>
        <p:nvPicPr>
          <p:cNvPr id="196" name="Рисунок 1" descr=""/>
          <p:cNvPicPr/>
          <p:nvPr/>
        </p:nvPicPr>
        <p:blipFill>
          <a:blip r:embed="rId2"/>
          <a:srcRect l="769337" t="0" r="0" b="0"/>
          <a:stretch>
            <a:fillRect/>
          </a:stretch>
        </p:blipFill>
        <p:spPr>
          <a:xfrm>
            <a:off x="419040" y="1388160"/>
            <a:ext cx="2831760" cy="2657160"/>
          </a:xfrm>
          <a:prstGeom prst="rect">
            <a:avLst/>
          </a:prstGeom>
          <a:ln>
            <a:noFill/>
          </a:ln>
        </p:spPr>
      </p:pic>
      <p:pic>
        <p:nvPicPr>
          <p:cNvPr id="197" name="Рисунок 2" descr=""/>
          <p:cNvPicPr/>
          <p:nvPr/>
        </p:nvPicPr>
        <p:blipFill>
          <a:blip r:embed="rId3"/>
          <a:srcRect l="378892" t="0" r="78027" b="0"/>
          <a:stretch>
            <a:fillRect/>
          </a:stretch>
        </p:blipFill>
        <p:spPr>
          <a:xfrm>
            <a:off x="3440880" y="1389240"/>
            <a:ext cx="2828520" cy="2656080"/>
          </a:xfrm>
          <a:prstGeom prst="rect">
            <a:avLst/>
          </a:prstGeom>
          <a:ln>
            <a:noFill/>
          </a:ln>
        </p:spPr>
      </p:pic>
      <p:pic>
        <p:nvPicPr>
          <p:cNvPr id="198" name="Рисунок 3" descr=""/>
          <p:cNvPicPr/>
          <p:nvPr/>
        </p:nvPicPr>
        <p:blipFill>
          <a:blip r:embed="rId4"/>
          <a:stretch>
            <a:fillRect/>
          </a:stretch>
        </p:blipFill>
        <p:spPr>
          <a:xfrm>
            <a:off x="426960" y="4232880"/>
            <a:ext cx="2818800" cy="2643840"/>
          </a:xfrm>
          <a:prstGeom prst="rect">
            <a:avLst/>
          </a:prstGeom>
          <a:ln>
            <a:noFill/>
          </a:ln>
        </p:spPr>
      </p:pic>
      <p:pic>
        <p:nvPicPr>
          <p:cNvPr id="199" name="Рисунок 7" descr=""/>
          <p:cNvPicPr/>
          <p:nvPr/>
        </p:nvPicPr>
        <p:blipFill>
          <a:blip r:embed="rId5"/>
          <a:srcRect l="0" t="0" r="0" b="176119"/>
          <a:stretch>
            <a:fillRect/>
          </a:stretch>
        </p:blipFill>
        <p:spPr>
          <a:xfrm>
            <a:off x="3445560" y="4232880"/>
            <a:ext cx="2826000" cy="2624760"/>
          </a:xfrm>
          <a:prstGeom prst="rect">
            <a:avLst/>
          </a:prstGeom>
          <a:ln>
            <a:noFill/>
          </a:ln>
        </p:spPr>
      </p:pic>
      <p:sp>
        <p:nvSpPr>
          <p:cNvPr id="200" name="CustomShape 2"/>
          <p:cNvSpPr/>
          <p:nvPr/>
        </p:nvSpPr>
        <p:spPr>
          <a:xfrm>
            <a:off x="9431640" y="416520"/>
            <a:ext cx="2224800" cy="82188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r>
              <a:rPr lang="en-US" sz="2400">
                <a:solidFill>
                  <a:srgbClr val="273e72"/>
                </a:solidFill>
                <a:latin typeface="Open Sans Extrabold"/>
                <a:ea typeface="Open Sans Extrabold"/>
              </a:rPr>
              <a:t>
</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CustomShape 1"/>
          <p:cNvSpPr/>
          <p:nvPr/>
        </p:nvSpPr>
        <p:spPr>
          <a:xfrm>
            <a:off x="407880" y="404640"/>
            <a:ext cx="11383560" cy="6048000"/>
          </a:xfrm>
          <a:prstGeom prst="rect">
            <a:avLst/>
          </a:prstGeom>
          <a:solidFill>
            <a:srgbClr val="273e72"/>
          </a:solidFill>
          <a:ln w="12600">
            <a:noFill/>
          </a:ln>
        </p:spPr>
      </p:sp>
      <p:sp>
        <p:nvSpPr>
          <p:cNvPr id="202" name="CustomShape 2"/>
          <p:cNvSpPr/>
          <p:nvPr/>
        </p:nvSpPr>
        <p:spPr>
          <a:xfrm>
            <a:off x="4332240" y="1379160"/>
            <a:ext cx="7459200" cy="2634840"/>
          </a:xfrm>
          <a:prstGeom prst="rect">
            <a:avLst/>
          </a:prstGeom>
          <a:noFill/>
          <a:ln>
            <a:noFill/>
          </a:ln>
        </p:spPr>
        <p:txBody>
          <a:bodyPr lIns="90000" rIns="90000" tIns="45000" bIns="45000"/>
          <a:p>
            <a:pPr>
              <a:lnSpc>
                <a:spcPct val="100000"/>
              </a:lnSpc>
            </a:pPr>
            <a:r>
              <a:rPr lang="en-US" sz="4800">
                <a:solidFill>
                  <a:srgbClr val="ffffff"/>
                </a:solidFill>
                <a:latin typeface="Open Sans Semibold"/>
                <a:ea typeface="Open Sans Semibold"/>
              </a:rPr>
              <a:t>THANK YOU</a:t>
            </a:r>
            <a:endParaRPr/>
          </a:p>
          <a:p>
            <a:pPr>
              <a:lnSpc>
                <a:spcPct val="100000"/>
              </a:lnSpc>
            </a:pPr>
            <a:endParaRPr/>
          </a:p>
          <a:p>
            <a:pPr>
              <a:lnSpc>
                <a:spcPct val="100000"/>
              </a:lnSpc>
            </a:pPr>
            <a:endParaRPr/>
          </a:p>
          <a:p>
            <a:pPr>
              <a:lnSpc>
                <a:spcPct val="100000"/>
              </a:lnSpc>
            </a:pPr>
            <a:r>
              <a:rPr lang="en-US" sz="3500">
                <a:solidFill>
                  <a:srgbClr val="ffffff"/>
                </a:solidFill>
                <a:latin typeface="Open Sans Semibold"/>
                <a:ea typeface="Open Sans Semibold"/>
              </a:rPr>
              <a:t>intersog@Intersog.com</a:t>
            </a:r>
            <a:endParaRPr/>
          </a:p>
        </p:txBody>
      </p:sp>
      <p:pic>
        <p:nvPicPr>
          <p:cNvPr id="203" name="Рисунок 3" descr=""/>
          <p:cNvPicPr/>
          <p:nvPr/>
        </p:nvPicPr>
        <p:blipFill>
          <a:blip r:embed="rId1"/>
          <a:stretch>
            <a:fillRect/>
          </a:stretch>
        </p:blipFill>
        <p:spPr>
          <a:xfrm>
            <a:off x="1496520" y="2799000"/>
            <a:ext cx="1725840" cy="172584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CustomShape 1"/>
          <p:cNvSpPr/>
          <p:nvPr/>
        </p:nvSpPr>
        <p:spPr>
          <a:xfrm>
            <a:off x="8256600" y="-7920"/>
            <a:ext cx="3526920" cy="6865560"/>
          </a:xfrm>
          <a:prstGeom prst="rect">
            <a:avLst/>
          </a:prstGeom>
          <a:solidFill>
            <a:srgbClr val="fcd0d0"/>
          </a:solidFill>
          <a:ln w="12600">
            <a:noFill/>
          </a:ln>
        </p:spPr>
      </p:sp>
      <p:sp>
        <p:nvSpPr>
          <p:cNvPr id="205" name="CustomShape 2"/>
          <p:cNvSpPr/>
          <p:nvPr/>
        </p:nvSpPr>
        <p:spPr>
          <a:xfrm>
            <a:off x="407880" y="0"/>
            <a:ext cx="3526920" cy="6857640"/>
          </a:xfrm>
          <a:prstGeom prst="rect">
            <a:avLst/>
          </a:prstGeom>
          <a:solidFill>
            <a:srgbClr val="fcd0d0"/>
          </a:solidFill>
          <a:ln w="12600">
            <a:noFill/>
          </a:ln>
        </p:spPr>
      </p:sp>
      <p:sp>
        <p:nvSpPr>
          <p:cNvPr id="206" name="CustomShape 3"/>
          <p:cNvSpPr/>
          <p:nvPr/>
        </p:nvSpPr>
        <p:spPr>
          <a:xfrm>
            <a:off x="4332240" y="0"/>
            <a:ext cx="3526920" cy="6857640"/>
          </a:xfrm>
          <a:prstGeom prst="rect">
            <a:avLst/>
          </a:prstGeom>
          <a:solidFill>
            <a:srgbClr val="fcd0d0"/>
          </a:solidFill>
          <a:ln w="12600">
            <a:noFill/>
          </a:ln>
        </p:spPr>
      </p:sp>
      <p:sp>
        <p:nvSpPr>
          <p:cNvPr id="207" name="CustomShape 4"/>
          <p:cNvSpPr/>
          <p:nvPr/>
        </p:nvSpPr>
        <p:spPr>
          <a:xfrm>
            <a:off x="418320" y="1388880"/>
            <a:ext cx="3516840" cy="5040360"/>
          </a:xfrm>
          <a:prstGeom prst="rect">
            <a:avLst/>
          </a:prstGeom>
          <a:noFill/>
          <a:ln>
            <a:noFill/>
          </a:ln>
        </p:spPr>
        <p:txBody>
          <a:bodyPr lIns="90000" rIns="90000" tIns="45000" bIns="45000"/>
          <a:p>
            <a:pPr>
              <a:lnSpc>
                <a:spcPct val="150000"/>
              </a:lnSpc>
            </a:pPr>
            <a:r>
              <a:rPr lang="en-US" sz="1300">
                <a:solidFill>
                  <a:srgbClr val="000000"/>
                </a:solidFill>
                <a:latin typeface="Arial"/>
              </a:rPr>
              <a:t>Founded in October 1997, PhatWare Corporation is a leading provider of easy to use powerful software products and professional services for the mobile and desktop computing marketplace. PhatWare specializes in handwriting recognition, digital ink, note taking and database, and network management software development. PhatWare's products include such popular titles as PenOffice(R), PhatPad(R), WritePad(R), and others. PhatWare Corporation is a Microsoft Certified Partner, and Intel Software Partner. social media promotion throughout both European and US markets. PhatWare's products include such popular comprehensive marketing.</a:t>
            </a:r>
            <a:endParaRPr/>
          </a:p>
          <a:p>
            <a:pPr>
              <a:lnSpc>
                <a:spcPct val="150000"/>
              </a:lnSpc>
            </a:pPr>
            <a:endParaRPr/>
          </a:p>
        </p:txBody>
      </p:sp>
      <p:sp>
        <p:nvSpPr>
          <p:cNvPr id="208" name="CustomShape 5"/>
          <p:cNvSpPr/>
          <p:nvPr/>
        </p:nvSpPr>
        <p:spPr>
          <a:xfrm>
            <a:off x="8256600" y="3550680"/>
            <a:ext cx="3492000" cy="3036960"/>
          </a:xfrm>
          <a:prstGeom prst="rect">
            <a:avLst/>
          </a:prstGeom>
          <a:noFill/>
          <a:ln>
            <a:noFill/>
          </a:ln>
        </p:spPr>
        <p:txBody>
          <a:bodyPr lIns="90000" rIns="90000" tIns="45000" bIns="45000"/>
          <a:p>
            <a:pPr>
              <a:lnSpc>
                <a:spcPct val="150000"/>
              </a:lnSpc>
            </a:pPr>
            <a:r>
              <a:rPr b="1" lang="en-US">
                <a:solidFill>
                  <a:srgbClr val="000000"/>
                </a:solidFill>
                <a:latin typeface="Open Sans"/>
                <a:ea typeface="Open Sans"/>
              </a:rPr>
              <a:t>Challenge</a:t>
            </a:r>
            <a:endParaRPr/>
          </a:p>
          <a:p>
            <a:pPr>
              <a:lnSpc>
                <a:spcPct val="150000"/>
              </a:lnSpc>
            </a:pPr>
            <a:r>
              <a:rPr lang="en-US" sz="1300">
                <a:solidFill>
                  <a:srgbClr val="000000"/>
                </a:solidFill>
                <a:latin typeface="Open Sans"/>
                <a:ea typeface="Open Sans"/>
              </a:rPr>
              <a:t>In need of a comprehensive marketing solution on behalf of their app PhatPad, PhatWare Corp. sought to promote both the iOS &amp; Android versions of their product. Specifically, the company was in need of media coverage and social media promotion throughout both European and US markets. PhatWare's products include</a:t>
            </a:r>
            <a:endParaRPr/>
          </a:p>
        </p:txBody>
      </p:sp>
      <p:pic>
        <p:nvPicPr>
          <p:cNvPr id="209" name="Picture 2" descr=""/>
          <p:cNvPicPr/>
          <p:nvPr/>
        </p:nvPicPr>
        <p:blipFill>
          <a:blip r:embed="rId1"/>
          <a:srcRect l="958" t="0" r="-41019" b="0"/>
          <a:stretch>
            <a:fillRect/>
          </a:stretch>
        </p:blipFill>
        <p:spPr>
          <a:xfrm>
            <a:off x="4334040" y="1376280"/>
            <a:ext cx="3525480" cy="5208120"/>
          </a:xfrm>
          <a:prstGeom prst="rect">
            <a:avLst/>
          </a:prstGeom>
          <a:ln>
            <a:noFill/>
          </a:ln>
        </p:spPr>
      </p:pic>
      <p:pic>
        <p:nvPicPr>
          <p:cNvPr id="210" name="Picture 4" descr=""/>
          <p:cNvPicPr/>
          <p:nvPr/>
        </p:nvPicPr>
        <p:blipFill>
          <a:blip r:embed="rId2"/>
          <a:srcRect l="48530" t="427" r="-40260" b="1924"/>
          <a:stretch>
            <a:fillRect/>
          </a:stretch>
        </p:blipFill>
        <p:spPr>
          <a:xfrm>
            <a:off x="8256600" y="1376280"/>
            <a:ext cx="2786760" cy="1976040"/>
          </a:xfrm>
          <a:prstGeom prst="rect">
            <a:avLst/>
          </a:prstGeom>
          <a:ln>
            <a:noFill/>
          </a:ln>
        </p:spPr>
      </p:pic>
      <p:pic>
        <p:nvPicPr>
          <p:cNvPr id="211" name="Picture 6" descr=""/>
          <p:cNvPicPr/>
          <p:nvPr/>
        </p:nvPicPr>
        <p:blipFill>
          <a:blip r:embed="rId3"/>
          <a:srcRect l="35434" t="38043" r="38663" b="11893"/>
          <a:stretch>
            <a:fillRect/>
          </a:stretch>
        </p:blipFill>
        <p:spPr>
          <a:xfrm>
            <a:off x="10145520" y="1388880"/>
            <a:ext cx="1544400" cy="1982520"/>
          </a:xfrm>
          <a:prstGeom prst="rect">
            <a:avLst/>
          </a:prstGeom>
          <a:ln>
            <a:noFill/>
          </a:ln>
        </p:spPr>
      </p:pic>
      <p:sp>
        <p:nvSpPr>
          <p:cNvPr id="212" name="CustomShape 6"/>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Templates</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3" name="Рисунок 5" descr=""/>
          <p:cNvPicPr/>
          <p:nvPr/>
        </p:nvPicPr>
        <p:blipFill>
          <a:blip r:embed="rId1"/>
          <a:stretch>
            <a:fillRect/>
          </a:stretch>
        </p:blipFill>
        <p:spPr>
          <a:xfrm>
            <a:off x="0" y="0"/>
            <a:ext cx="10281600" cy="6857640"/>
          </a:xfrm>
          <a:prstGeom prst="rect">
            <a:avLst/>
          </a:prstGeom>
          <a:ln>
            <a:noFill/>
          </a:ln>
        </p:spPr>
      </p:pic>
      <p:sp>
        <p:nvSpPr>
          <p:cNvPr id="214" name="CustomShape 1"/>
          <p:cNvSpPr/>
          <p:nvPr/>
        </p:nvSpPr>
        <p:spPr>
          <a:xfrm>
            <a:off x="428760" y="404640"/>
            <a:ext cx="3506400" cy="6048000"/>
          </a:xfrm>
          <a:prstGeom prst="rect">
            <a:avLst/>
          </a:prstGeom>
          <a:solidFill>
            <a:srgbClr val="2a7dc1"/>
          </a:solidFill>
          <a:ln w="12600">
            <a:noFill/>
          </a:ln>
        </p:spPr>
      </p:sp>
      <p:pic>
        <p:nvPicPr>
          <p:cNvPr id="215" name="Picture 2" descr=""/>
          <p:cNvPicPr/>
          <p:nvPr/>
        </p:nvPicPr>
        <p:blipFill>
          <a:blip r:embed="rId2"/>
          <a:srcRect l="16661" t="453" r="-11918" b="7318"/>
          <a:stretch>
            <a:fillRect/>
          </a:stretch>
        </p:blipFill>
        <p:spPr>
          <a:xfrm>
            <a:off x="3935520" y="404640"/>
            <a:ext cx="9483120" cy="6047640"/>
          </a:xfrm>
          <a:prstGeom prst="rect">
            <a:avLst/>
          </a:prstGeom>
          <a:ln>
            <a:noFill/>
          </a:ln>
        </p:spPr>
      </p:pic>
      <p:sp>
        <p:nvSpPr>
          <p:cNvPr id="216" name="CustomShape 2"/>
          <p:cNvSpPr/>
          <p:nvPr/>
        </p:nvSpPr>
        <p:spPr>
          <a:xfrm>
            <a:off x="552600" y="428040"/>
            <a:ext cx="3382560" cy="5538600"/>
          </a:xfrm>
          <a:prstGeom prst="rect">
            <a:avLst/>
          </a:prstGeom>
          <a:noFill/>
          <a:ln>
            <a:noFill/>
          </a:ln>
        </p:spPr>
        <p:txBody>
          <a:bodyPr lIns="90000" rIns="90000" tIns="45000" bIns="45000"/>
          <a:p>
            <a:pPr>
              <a:lnSpc>
                <a:spcPct val="100000"/>
              </a:lnSpc>
            </a:pPr>
            <a:r>
              <a:rPr lang="en-US" sz="3500">
                <a:solidFill>
                  <a:srgbClr val="ffffff"/>
                </a:solidFill>
                <a:latin typeface="Open Sans Semibold"/>
                <a:ea typeface="Open Sans Semibold"/>
              </a:rPr>
              <a:t>Our favorite </a:t>
            </a:r>
            <a:endParaRPr/>
          </a:p>
          <a:p>
            <a:pPr>
              <a:lnSpc>
                <a:spcPct val="100000"/>
              </a:lnSpc>
            </a:pPr>
            <a:r>
              <a:rPr lang="en-US" sz="3500">
                <a:solidFill>
                  <a:srgbClr val="ffffff"/>
                </a:solidFill>
                <a:latin typeface="Open Sans Semibold"/>
                <a:ea typeface="Open Sans Semibold"/>
              </a:rPr>
              <a:t>Beach</a:t>
            </a:r>
            <a:endParaRPr/>
          </a:p>
          <a:p>
            <a:pPr>
              <a:lnSpc>
                <a:spcPct val="100000"/>
              </a:lnSpc>
            </a:pPr>
            <a:endParaRPr/>
          </a:p>
          <a:p>
            <a:pPr>
              <a:lnSpc>
                <a:spcPct val="150000"/>
              </a:lnSpc>
            </a:pPr>
            <a:r>
              <a:rPr lang="en-US" sz="1600">
                <a:solidFill>
                  <a:srgbClr val="ffffff"/>
                </a:solidFill>
                <a:latin typeface="Open Sans"/>
                <a:ea typeface="Open Sans"/>
              </a:rPr>
              <a:t>In need of a comprehensive marketing solution on behalf of their app PhatPad, PhatWare Corp. sought to promote both the iOS &amp; Android versions of their product. Specifically, the company was in need of media coverage and social media promotion throughout both European and US markets.</a:t>
            </a:r>
            <a:endParaRPr/>
          </a:p>
          <a:p>
            <a:pPr>
              <a:lnSpc>
                <a:spcPct val="100000"/>
              </a:lnSpc>
            </a:pP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7" name="Picture 2" descr=""/>
          <p:cNvPicPr/>
          <p:nvPr/>
        </p:nvPicPr>
        <p:blipFill>
          <a:blip r:embed="rId1"/>
          <a:srcRect l="0" t="4675" r="10508" b="656623"/>
          <a:stretch>
            <a:fillRect/>
          </a:stretch>
        </p:blipFill>
        <p:spPr>
          <a:xfrm>
            <a:off x="-25920" y="0"/>
            <a:ext cx="7883640" cy="3887640"/>
          </a:xfrm>
          <a:prstGeom prst="rect">
            <a:avLst/>
          </a:prstGeom>
          <a:ln>
            <a:noFill/>
          </a:ln>
        </p:spPr>
      </p:pic>
      <p:sp>
        <p:nvSpPr>
          <p:cNvPr id="218" name="CustomShape 1"/>
          <p:cNvSpPr/>
          <p:nvPr/>
        </p:nvSpPr>
        <p:spPr>
          <a:xfrm>
            <a:off x="428760" y="-1928160"/>
            <a:ext cx="1684080" cy="299520"/>
          </a:xfrm>
          <a:prstGeom prst="rect">
            <a:avLst/>
          </a:prstGeom>
          <a:solidFill>
            <a:srgbClr val="5b9bd5"/>
          </a:solidFill>
          <a:ln w="12600">
            <a:noFill/>
          </a:ln>
        </p:spPr>
      </p:sp>
      <p:sp>
        <p:nvSpPr>
          <p:cNvPr id="219" name="CustomShape 2"/>
          <p:cNvSpPr/>
          <p:nvPr/>
        </p:nvSpPr>
        <p:spPr>
          <a:xfrm>
            <a:off x="2362680" y="-1928160"/>
            <a:ext cx="1684080" cy="299520"/>
          </a:xfrm>
          <a:prstGeom prst="rect">
            <a:avLst/>
          </a:prstGeom>
          <a:solidFill>
            <a:srgbClr val="5b9bd5"/>
          </a:solidFill>
          <a:ln w="12600">
            <a:noFill/>
          </a:ln>
        </p:spPr>
      </p:sp>
      <p:sp>
        <p:nvSpPr>
          <p:cNvPr id="220" name="CustomShape 3"/>
          <p:cNvSpPr/>
          <p:nvPr/>
        </p:nvSpPr>
        <p:spPr>
          <a:xfrm>
            <a:off x="4296960" y="-1928160"/>
            <a:ext cx="1684080" cy="299520"/>
          </a:xfrm>
          <a:prstGeom prst="rect">
            <a:avLst/>
          </a:prstGeom>
          <a:solidFill>
            <a:srgbClr val="5b9bd5"/>
          </a:solidFill>
          <a:ln w="12600">
            <a:noFill/>
          </a:ln>
        </p:spPr>
      </p:sp>
      <p:sp>
        <p:nvSpPr>
          <p:cNvPr id="221" name="CustomShape 4"/>
          <p:cNvSpPr/>
          <p:nvPr/>
        </p:nvSpPr>
        <p:spPr>
          <a:xfrm>
            <a:off x="6231240" y="-1928160"/>
            <a:ext cx="1684080" cy="299520"/>
          </a:xfrm>
          <a:prstGeom prst="rect">
            <a:avLst/>
          </a:prstGeom>
          <a:solidFill>
            <a:srgbClr val="5b9bd5"/>
          </a:solidFill>
          <a:ln w="12600">
            <a:noFill/>
          </a:ln>
        </p:spPr>
      </p:sp>
      <p:sp>
        <p:nvSpPr>
          <p:cNvPr id="222" name="CustomShape 5"/>
          <p:cNvSpPr/>
          <p:nvPr/>
        </p:nvSpPr>
        <p:spPr>
          <a:xfrm>
            <a:off x="8165520" y="-1928160"/>
            <a:ext cx="1684080" cy="299520"/>
          </a:xfrm>
          <a:prstGeom prst="rect">
            <a:avLst/>
          </a:prstGeom>
          <a:solidFill>
            <a:srgbClr val="5b9bd5"/>
          </a:solidFill>
          <a:ln w="12600">
            <a:noFill/>
          </a:ln>
        </p:spPr>
      </p:sp>
      <p:sp>
        <p:nvSpPr>
          <p:cNvPr id="223" name="CustomShape 6"/>
          <p:cNvSpPr/>
          <p:nvPr/>
        </p:nvSpPr>
        <p:spPr>
          <a:xfrm>
            <a:off x="10099800" y="-1928160"/>
            <a:ext cx="1684080" cy="299520"/>
          </a:xfrm>
          <a:prstGeom prst="rect">
            <a:avLst/>
          </a:prstGeom>
          <a:solidFill>
            <a:srgbClr val="5b9bd5"/>
          </a:solidFill>
          <a:ln w="12600">
            <a:noFill/>
          </a:ln>
        </p:spPr>
      </p:sp>
      <p:sp>
        <p:nvSpPr>
          <p:cNvPr id="224" name="CustomShape 7"/>
          <p:cNvSpPr/>
          <p:nvPr/>
        </p:nvSpPr>
        <p:spPr>
          <a:xfrm>
            <a:off x="8256600" y="419040"/>
            <a:ext cx="3526920" cy="7306200"/>
          </a:xfrm>
          <a:prstGeom prst="rect">
            <a:avLst/>
          </a:prstGeom>
          <a:noFill/>
          <a:ln>
            <a:noFill/>
          </a:ln>
        </p:spPr>
        <p:txBody>
          <a:bodyPr lIns="90000" rIns="90000" tIns="45000" bIns="45000"/>
          <a:p>
            <a:pPr>
              <a:lnSpc>
                <a:spcPct val="100000"/>
              </a:lnSpc>
            </a:pPr>
            <a:r>
              <a:rPr lang="en-US" sz="3500">
                <a:solidFill>
                  <a:srgbClr val="2e75b6"/>
                </a:solidFill>
                <a:latin typeface="Open Sans Semibold"/>
                <a:ea typeface="Open Sans Semibold"/>
              </a:rPr>
              <a:t>New collection</a:t>
            </a:r>
            <a:endParaRPr/>
          </a:p>
          <a:p>
            <a:pPr>
              <a:lnSpc>
                <a:spcPct val="100000"/>
              </a:lnSpc>
            </a:pPr>
            <a:r>
              <a:rPr lang="en-US" sz="3500">
                <a:solidFill>
                  <a:srgbClr val="2e75b6"/>
                </a:solidFill>
                <a:latin typeface="Open Sans Semibold"/>
                <a:ea typeface="Open Sans Semibold"/>
              </a:rPr>
              <a:t>Spring-Summer</a:t>
            </a:r>
            <a:endParaRPr/>
          </a:p>
          <a:p>
            <a:pPr>
              <a:lnSpc>
                <a:spcPct val="100000"/>
              </a:lnSpc>
            </a:pPr>
            <a:r>
              <a:rPr lang="en-US" sz="3500">
                <a:solidFill>
                  <a:srgbClr val="2e75b6"/>
                </a:solidFill>
                <a:latin typeface="Open Sans Semibold"/>
                <a:ea typeface="Open Sans Semibold"/>
              </a:rPr>
              <a:t>2014</a:t>
            </a:r>
            <a:endParaRPr/>
          </a:p>
          <a:p>
            <a:pPr>
              <a:lnSpc>
                <a:spcPct val="100000"/>
              </a:lnSpc>
            </a:pPr>
            <a:endParaRPr/>
          </a:p>
          <a:p>
            <a:pPr>
              <a:lnSpc>
                <a:spcPct val="150000"/>
              </a:lnSpc>
            </a:pPr>
            <a:r>
              <a:rPr lang="en-US" sz="1600">
                <a:solidFill>
                  <a:srgbClr val="000000"/>
                </a:solidFill>
                <a:latin typeface="Open Sans"/>
                <a:ea typeface="Open Sans"/>
              </a:rPr>
              <a:t>Looking to develop a 2D / 3D game to play equally brilliant in mobile browsers as well as on iOS, Android, Wii, Xbox 360, Playstation 3, Flash, Linux, Windows and Mac OS? With the Unity game building engine you don’t have to set up many game development teams – you build once and deploy to over 17 gaming platforms!</a:t>
            </a:r>
            <a:endParaRPr/>
          </a:p>
          <a:p>
            <a:pPr>
              <a:lnSpc>
                <a:spcPct val="100000"/>
              </a:lnSpc>
            </a:pPr>
            <a:endParaRPr/>
          </a:p>
        </p:txBody>
      </p:sp>
      <p:pic>
        <p:nvPicPr>
          <p:cNvPr id="225" name="Picture 4" descr=""/>
          <p:cNvPicPr/>
          <p:nvPr/>
        </p:nvPicPr>
        <p:blipFill>
          <a:blip r:embed="rId2"/>
          <a:srcRect l="0" t="0" r="1808" b="0"/>
          <a:stretch>
            <a:fillRect/>
          </a:stretch>
        </p:blipFill>
        <p:spPr>
          <a:xfrm>
            <a:off x="419760" y="4125600"/>
            <a:ext cx="3513960" cy="2335320"/>
          </a:xfrm>
          <a:prstGeom prst="rect">
            <a:avLst/>
          </a:prstGeom>
          <a:ln>
            <a:noFill/>
          </a:ln>
        </p:spPr>
      </p:pic>
      <p:pic>
        <p:nvPicPr>
          <p:cNvPr id="226" name="Picture 6" descr=""/>
          <p:cNvPicPr/>
          <p:nvPr/>
        </p:nvPicPr>
        <p:blipFill>
          <a:blip r:embed="rId3"/>
          <a:stretch>
            <a:fillRect/>
          </a:stretch>
        </p:blipFill>
        <p:spPr>
          <a:xfrm>
            <a:off x="4332240" y="4155840"/>
            <a:ext cx="3525480" cy="2300400"/>
          </a:xfrm>
          <a:prstGeom prst="rect">
            <a:avLst/>
          </a:prstGeom>
          <a:ln>
            <a:noFill/>
          </a:ln>
        </p:spPr>
      </p:pic>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Agenda</a:t>
            </a:r>
            <a:endParaRPr/>
          </a:p>
        </p:txBody>
      </p:sp>
      <p:sp>
        <p:nvSpPr>
          <p:cNvPr id="94" name="CustomShape 2"/>
          <p:cNvSpPr/>
          <p:nvPr/>
        </p:nvSpPr>
        <p:spPr>
          <a:xfrm>
            <a:off x="762480" y="2242440"/>
            <a:ext cx="6737040" cy="2431080"/>
          </a:xfrm>
          <a:prstGeom prst="rect">
            <a:avLst/>
          </a:prstGeom>
          <a:noFill/>
          <a:ln>
            <a:noFill/>
          </a:ln>
        </p:spPr>
        <p:txBody>
          <a:bodyPr lIns="90000" rIns="90000" tIns="45000" bIns="45000"/>
          <a:p>
            <a:pPr>
              <a:lnSpc>
                <a:spcPct val="100000"/>
              </a:lnSpc>
            </a:pPr>
            <a:r>
              <a:rPr lang="en-US" sz="3600">
                <a:solidFill>
                  <a:srgbClr val="273e72"/>
                </a:solidFill>
                <a:latin typeface="Open Sans Light"/>
                <a:ea typeface="Open Sans Light"/>
              </a:rPr>
              <a:t>- code generation</a:t>
            </a:r>
            <a:endParaRPr/>
          </a:p>
          <a:p>
            <a:pPr>
              <a:lnSpc>
                <a:spcPct val="100000"/>
              </a:lnSpc>
            </a:pPr>
            <a:r>
              <a:rPr lang="en-US" sz="3600">
                <a:solidFill>
                  <a:srgbClr val="273e72"/>
                </a:solidFill>
                <a:latin typeface="Open Sans Light"/>
                <a:ea typeface="Open Sans Light"/>
              </a:rPr>
              <a:t>- microservices &amp; tools</a:t>
            </a:r>
            <a:endParaRPr/>
          </a:p>
          <a:p>
            <a:pPr>
              <a:lnSpc>
                <a:spcPct val="100000"/>
              </a:lnSpc>
            </a:pPr>
            <a:r>
              <a:rPr lang="en-US" sz="3600">
                <a:solidFill>
                  <a:srgbClr val="273e72"/>
                </a:solidFill>
                <a:latin typeface="Open Sans Light"/>
                <a:ea typeface="Open Sans Light"/>
              </a:rPr>
              <a:t>- how can be improved  </a:t>
            </a:r>
            <a:endParaRPr/>
          </a:p>
        </p:txBody>
      </p:sp>
      <p:sp>
        <p:nvSpPr>
          <p:cNvPr id="95" name="Line 3"/>
          <p:cNvSpPr/>
          <p:nvPr/>
        </p:nvSpPr>
        <p:spPr>
          <a:xfrm>
            <a:off x="229320" y="1573920"/>
            <a:ext cx="7451640" cy="0"/>
          </a:xfrm>
          <a:prstGeom prst="line">
            <a:avLst/>
          </a:prstGeom>
          <a:ln w="19080">
            <a:solidFill>
              <a:srgbClr val="5b9bd5"/>
            </a:solidFill>
            <a:miter/>
          </a:ln>
        </p:spPr>
      </p:sp>
      <p:sp>
        <p:nvSpPr>
          <p:cNvPr id="96" name="Line 4"/>
          <p:cNvSpPr/>
          <p:nvPr/>
        </p:nvSpPr>
        <p:spPr>
          <a:xfrm>
            <a:off x="379800" y="5825880"/>
            <a:ext cx="7459560" cy="0"/>
          </a:xfrm>
          <a:prstGeom prst="line">
            <a:avLst/>
          </a:prstGeom>
          <a:ln w="19080">
            <a:solidFill>
              <a:srgbClr val="5b9bd5"/>
            </a:solidFill>
            <a:miter/>
          </a:ln>
        </p:spPr>
      </p:sp>
      <p:sp>
        <p:nvSpPr>
          <p:cNvPr id="97" name="CustomShape 5"/>
          <p:cNvSpPr/>
          <p:nvPr/>
        </p:nvSpPr>
        <p:spPr>
          <a:xfrm>
            <a:off x="9431640" y="416520"/>
            <a:ext cx="2224800" cy="45612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7" name="Рисунок 17" descr=""/>
          <p:cNvPicPr/>
          <p:nvPr/>
        </p:nvPicPr>
        <p:blipFill>
          <a:blip r:embed="rId1"/>
          <a:srcRect l="0" t="-5" r="11283" b="-248"/>
          <a:stretch>
            <a:fillRect/>
          </a:stretch>
        </p:blipFill>
        <p:spPr>
          <a:xfrm>
            <a:off x="0" y="0"/>
            <a:ext cx="6083640" cy="6875640"/>
          </a:xfrm>
          <a:prstGeom prst="rect">
            <a:avLst/>
          </a:prstGeom>
          <a:ln>
            <a:noFill/>
          </a:ln>
        </p:spPr>
      </p:pic>
      <p:sp>
        <p:nvSpPr>
          <p:cNvPr id="228" name="CustomShape 1"/>
          <p:cNvSpPr/>
          <p:nvPr/>
        </p:nvSpPr>
        <p:spPr>
          <a:xfrm>
            <a:off x="433080" y="404640"/>
            <a:ext cx="3502080" cy="6046920"/>
          </a:xfrm>
          <a:prstGeom prst="rect">
            <a:avLst/>
          </a:prstGeom>
          <a:solidFill>
            <a:srgbClr val="548235"/>
          </a:solidFill>
          <a:ln w="12600">
            <a:noFill/>
          </a:ln>
        </p:spPr>
      </p:sp>
      <p:sp>
        <p:nvSpPr>
          <p:cNvPr id="229" name="CustomShape 2"/>
          <p:cNvSpPr/>
          <p:nvPr/>
        </p:nvSpPr>
        <p:spPr>
          <a:xfrm>
            <a:off x="552600" y="404640"/>
            <a:ext cx="3382560" cy="4488840"/>
          </a:xfrm>
          <a:prstGeom prst="rect">
            <a:avLst/>
          </a:prstGeom>
          <a:noFill/>
          <a:ln>
            <a:noFill/>
          </a:ln>
        </p:spPr>
        <p:txBody>
          <a:bodyPr lIns="90000" rIns="90000" tIns="45000" bIns="45000"/>
          <a:p>
            <a:pPr>
              <a:lnSpc>
                <a:spcPct val="100000"/>
              </a:lnSpc>
            </a:pPr>
            <a:r>
              <a:rPr lang="en-US" sz="3500">
                <a:solidFill>
                  <a:srgbClr val="ffffff"/>
                </a:solidFill>
                <a:latin typeface="Open Sans"/>
                <a:ea typeface="Open Sans"/>
              </a:rPr>
              <a:t>Allium victorialis</a:t>
            </a:r>
            <a:endParaRPr/>
          </a:p>
          <a:p>
            <a:pPr>
              <a:lnSpc>
                <a:spcPct val="100000"/>
              </a:lnSpc>
            </a:pPr>
            <a:endParaRPr/>
          </a:p>
          <a:p>
            <a:pPr>
              <a:lnSpc>
                <a:spcPct val="150000"/>
              </a:lnSpc>
            </a:pPr>
            <a:r>
              <a:rPr lang="en-US" sz="1600">
                <a:solidFill>
                  <a:srgbClr val="ffffff"/>
                </a:solidFill>
                <a:latin typeface="Open Sans"/>
                <a:ea typeface="Open Sans"/>
              </a:rPr>
              <a:t>Allium victorialis, commonly known as victory onion, Alpine leek, or caucas, is a broad-leaved species of that occurs widely in mountainous or northerly regions across Europe and Asia. </a:t>
            </a:r>
            <a:endParaRPr/>
          </a:p>
          <a:p>
            <a:pPr>
              <a:lnSpc>
                <a:spcPct val="100000"/>
              </a:lnSpc>
            </a:pPr>
            <a:endParaRPr/>
          </a:p>
        </p:txBody>
      </p:sp>
      <p:pic>
        <p:nvPicPr>
          <p:cNvPr id="230" name="Picture 2" descr=""/>
          <p:cNvPicPr/>
          <p:nvPr/>
        </p:nvPicPr>
        <p:blipFill>
          <a:blip r:embed="rId2"/>
          <a:srcRect l="5062" t="2230" r="7934" b="-104"/>
          <a:stretch>
            <a:fillRect/>
          </a:stretch>
        </p:blipFill>
        <p:spPr>
          <a:xfrm>
            <a:off x="8258040" y="409680"/>
            <a:ext cx="3513600" cy="6051960"/>
          </a:xfrm>
          <a:prstGeom prst="rect">
            <a:avLst/>
          </a:prstGeom>
          <a:ln>
            <a:noFill/>
          </a:ln>
        </p:spPr>
      </p:pic>
      <p:pic>
        <p:nvPicPr>
          <p:cNvPr id="231" name="Picture 4" descr=""/>
          <p:cNvPicPr/>
          <p:nvPr/>
        </p:nvPicPr>
        <p:blipFill>
          <a:blip r:embed="rId3"/>
          <a:srcRect l="10643" t="0" r="947" b="9527"/>
          <a:stretch>
            <a:fillRect/>
          </a:stretch>
        </p:blipFill>
        <p:spPr>
          <a:xfrm>
            <a:off x="4320000" y="381240"/>
            <a:ext cx="3537720" cy="608112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2" name="Picture 4" descr=""/>
          <p:cNvPicPr/>
          <p:nvPr/>
        </p:nvPicPr>
        <p:blipFill>
          <a:blip r:embed="rId1"/>
          <a:srcRect l="0" t="0" r="0" b="15372"/>
          <a:stretch>
            <a:fillRect/>
          </a:stretch>
        </p:blipFill>
        <p:spPr>
          <a:xfrm>
            <a:off x="0" y="-18000"/>
            <a:ext cx="12191760" cy="6875640"/>
          </a:xfrm>
          <a:prstGeom prst="rect">
            <a:avLst/>
          </a:prstGeom>
          <a:ln>
            <a:noFill/>
          </a:ln>
        </p:spPr>
      </p:pic>
      <p:sp>
        <p:nvSpPr>
          <p:cNvPr id="233" name="CustomShape 1"/>
          <p:cNvSpPr/>
          <p:nvPr/>
        </p:nvSpPr>
        <p:spPr>
          <a:xfrm>
            <a:off x="8256600" y="404640"/>
            <a:ext cx="3526920" cy="6048000"/>
          </a:xfrm>
          <a:prstGeom prst="rect">
            <a:avLst/>
          </a:prstGeom>
          <a:solidFill>
            <a:srgbClr val="39b8a8"/>
          </a:solidFill>
          <a:ln w="12600">
            <a:noFill/>
          </a:ln>
        </p:spPr>
      </p:sp>
      <p:sp>
        <p:nvSpPr>
          <p:cNvPr id="234" name="CustomShape 2"/>
          <p:cNvSpPr/>
          <p:nvPr/>
        </p:nvSpPr>
        <p:spPr>
          <a:xfrm>
            <a:off x="8381160" y="404640"/>
            <a:ext cx="3402360" cy="4444200"/>
          </a:xfrm>
          <a:prstGeom prst="rect">
            <a:avLst/>
          </a:prstGeom>
          <a:noFill/>
          <a:ln>
            <a:noFill/>
          </a:ln>
        </p:spPr>
        <p:txBody>
          <a:bodyPr lIns="90000" rIns="90000" tIns="45000" bIns="45000"/>
          <a:p>
            <a:pPr>
              <a:lnSpc>
                <a:spcPct val="100000"/>
              </a:lnSpc>
            </a:pPr>
            <a:r>
              <a:rPr lang="en-US" sz="3600">
                <a:solidFill>
                  <a:srgbClr val="ffffff"/>
                </a:solidFill>
                <a:latin typeface="Open Sans Semibold"/>
                <a:ea typeface="Open Sans Semibold"/>
              </a:rPr>
              <a:t>Our home </a:t>
            </a:r>
            <a:r>
              <a:rPr lang="en-US" sz="3600">
                <a:solidFill>
                  <a:srgbClr val="ffffff"/>
                </a:solidFill>
                <a:latin typeface="Open Sans Semibold"/>
                <a:ea typeface="Open Sans Semibold"/>
              </a:rPr>
              <a:t>
</a:t>
            </a:r>
            <a:r>
              <a:rPr lang="en-US" sz="3600">
                <a:solidFill>
                  <a:srgbClr val="ffffff"/>
                </a:solidFill>
                <a:latin typeface="Open Sans Semibold"/>
                <a:ea typeface="Open Sans Semibold"/>
              </a:rPr>
              <a:t>in the village</a:t>
            </a:r>
            <a:endParaRPr/>
          </a:p>
          <a:p>
            <a:pPr>
              <a:lnSpc>
                <a:spcPct val="150000"/>
              </a:lnSpc>
            </a:pPr>
            <a:endParaRPr/>
          </a:p>
          <a:p>
            <a:pPr>
              <a:lnSpc>
                <a:spcPct val="150000"/>
              </a:lnSpc>
            </a:pPr>
            <a:r>
              <a:rPr lang="en-US" sz="1600">
                <a:solidFill>
                  <a:srgbClr val="ffffff"/>
                </a:solidFill>
                <a:latin typeface="Arial"/>
                <a:ea typeface="Open Sans Semibold"/>
              </a:rPr>
              <a:t>I like my home. Corporate design for a construction company. The business cards symbolise bricks; by sticking them together in different ways they create the impression of a building.</a:t>
            </a:r>
            <a:endParaRPr/>
          </a:p>
          <a:p>
            <a:pPr>
              <a:lnSpc>
                <a:spcPct val="100000"/>
              </a:lnSpc>
            </a:pP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5" name="Picture 2" descr=""/>
          <p:cNvPicPr/>
          <p:nvPr/>
        </p:nvPicPr>
        <p:blipFill>
          <a:blip r:embed="rId1"/>
          <a:srcRect l="0" t="10703" r="0" b="2007"/>
          <a:stretch>
            <a:fillRect/>
          </a:stretch>
        </p:blipFill>
        <p:spPr>
          <a:xfrm>
            <a:off x="0" y="0"/>
            <a:ext cx="12191760" cy="7091640"/>
          </a:xfrm>
          <a:prstGeom prst="rect">
            <a:avLst/>
          </a:prstGeom>
          <a:ln>
            <a:noFill/>
          </a:ln>
        </p:spPr>
      </p:pic>
      <p:sp>
        <p:nvSpPr>
          <p:cNvPr id="236" name="CustomShape 1"/>
          <p:cNvSpPr/>
          <p:nvPr/>
        </p:nvSpPr>
        <p:spPr>
          <a:xfrm>
            <a:off x="407880" y="244800"/>
            <a:ext cx="9432720" cy="4479480"/>
          </a:xfrm>
          <a:prstGeom prst="rect">
            <a:avLst/>
          </a:prstGeom>
          <a:noFill/>
          <a:ln>
            <a:noFill/>
          </a:ln>
        </p:spPr>
        <p:txBody>
          <a:bodyPr lIns="90000" rIns="90000" tIns="45000" bIns="45000"/>
          <a:p>
            <a:pPr>
              <a:lnSpc>
                <a:spcPct val="100000"/>
              </a:lnSpc>
            </a:pPr>
            <a:r>
              <a:rPr lang="en-US" sz="9600">
                <a:solidFill>
                  <a:srgbClr val="ffffff"/>
                </a:solidFill>
                <a:latin typeface="Open Sans Light"/>
                <a:ea typeface="Open Sans Light"/>
              </a:rPr>
              <a:t>My summer</a:t>
            </a:r>
            <a:endParaRPr/>
          </a:p>
          <a:p>
            <a:pPr>
              <a:lnSpc>
                <a:spcPct val="100000"/>
              </a:lnSpc>
            </a:pPr>
            <a:r>
              <a:rPr lang="en-US" sz="9600">
                <a:solidFill>
                  <a:srgbClr val="ffffff"/>
                </a:solidFill>
                <a:latin typeface="Open Sans Light"/>
                <a:ea typeface="Open Sans Light"/>
              </a:rPr>
              <a:t>Holidays</a:t>
            </a:r>
            <a:endParaRPr/>
          </a:p>
          <a:p>
            <a:pPr>
              <a:lnSpc>
                <a:spcPct val="100000"/>
              </a:lnSpc>
            </a:pPr>
            <a:r>
              <a:rPr lang="en-US" sz="9600">
                <a:solidFill>
                  <a:srgbClr val="ffffff"/>
                </a:solidFill>
                <a:latin typeface="Open Sans Light"/>
                <a:ea typeface="Open Sans Light"/>
              </a:rPr>
              <a:t>In Croatia</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7" name="Picture 2" descr=""/>
          <p:cNvPicPr/>
          <p:nvPr/>
        </p:nvPicPr>
        <p:blipFill>
          <a:blip r:embed="rId1"/>
          <a:stretch>
            <a:fillRect/>
          </a:stretch>
        </p:blipFill>
        <p:spPr>
          <a:xfrm>
            <a:off x="4332240" y="419760"/>
            <a:ext cx="1612800" cy="1074960"/>
          </a:xfrm>
          <a:prstGeom prst="rect">
            <a:avLst/>
          </a:prstGeom>
          <a:ln>
            <a:noFill/>
          </a:ln>
        </p:spPr>
      </p:pic>
      <p:pic>
        <p:nvPicPr>
          <p:cNvPr id="238" name="Picture 4" descr=""/>
          <p:cNvPicPr/>
          <p:nvPr/>
        </p:nvPicPr>
        <p:blipFill>
          <a:blip r:embed="rId2"/>
          <a:stretch>
            <a:fillRect/>
          </a:stretch>
        </p:blipFill>
        <p:spPr>
          <a:xfrm>
            <a:off x="4332600" y="1655640"/>
            <a:ext cx="1634400" cy="1089360"/>
          </a:xfrm>
          <a:prstGeom prst="rect">
            <a:avLst/>
          </a:prstGeom>
          <a:ln>
            <a:noFill/>
          </a:ln>
        </p:spPr>
      </p:pic>
      <p:pic>
        <p:nvPicPr>
          <p:cNvPr id="239" name="Picture 6" descr=""/>
          <p:cNvPicPr/>
          <p:nvPr/>
        </p:nvPicPr>
        <p:blipFill>
          <a:blip r:embed="rId3"/>
          <a:srcRect l="0" t="6896" r="0" b="11122"/>
          <a:stretch>
            <a:fillRect/>
          </a:stretch>
        </p:blipFill>
        <p:spPr>
          <a:xfrm>
            <a:off x="6095880" y="-12960"/>
            <a:ext cx="5688360" cy="6994440"/>
          </a:xfrm>
          <a:prstGeom prst="rect">
            <a:avLst/>
          </a:prstGeom>
          <a:ln>
            <a:noFill/>
          </a:ln>
        </p:spPr>
      </p:pic>
      <p:sp>
        <p:nvSpPr>
          <p:cNvPr id="240" name="CustomShape 1"/>
          <p:cNvSpPr/>
          <p:nvPr/>
        </p:nvSpPr>
        <p:spPr>
          <a:xfrm>
            <a:off x="407880" y="416520"/>
            <a:ext cx="3526920" cy="4924080"/>
          </a:xfrm>
          <a:prstGeom prst="rect">
            <a:avLst/>
          </a:prstGeom>
          <a:noFill/>
          <a:ln>
            <a:noFill/>
          </a:ln>
        </p:spPr>
        <p:txBody>
          <a:bodyPr lIns="90000" rIns="90000" tIns="45000" bIns="45000"/>
          <a:p>
            <a:pPr>
              <a:lnSpc>
                <a:spcPct val="100000"/>
              </a:lnSpc>
            </a:pPr>
            <a:r>
              <a:rPr lang="en-US" sz="3500">
                <a:solidFill>
                  <a:srgbClr val="f2ca00"/>
                </a:solidFill>
                <a:latin typeface="Open Sans Semibold"/>
                <a:ea typeface="Open Sans Semibold"/>
              </a:rPr>
              <a:t>Lollapalooza —Music on Paper</a:t>
            </a:r>
            <a:endParaRPr/>
          </a:p>
          <a:p>
            <a:pPr>
              <a:lnSpc>
                <a:spcPct val="150000"/>
              </a:lnSpc>
            </a:pPr>
            <a:endParaRPr/>
          </a:p>
          <a:p>
            <a:pPr>
              <a:lnSpc>
                <a:spcPct val="150000"/>
              </a:lnSpc>
            </a:pPr>
            <a:r>
              <a:rPr lang="en-US" sz="1600">
                <a:solidFill>
                  <a:srgbClr val="000000"/>
                </a:solidFill>
                <a:latin typeface="Arial"/>
                <a:ea typeface="Open Sans Semibold"/>
              </a:rPr>
              <a:t>I was invited by Jackson Alves and Criatipos to be a part of the team </a:t>
            </a:r>
            <a:r>
              <a:rPr lang="en-US" sz="1600">
                <a:solidFill>
                  <a:srgbClr val="000000"/>
                </a:solidFill>
                <a:latin typeface="Arial"/>
                <a:ea typeface="Open Sans Semibold"/>
              </a:rPr>
              <a:t>
</a:t>
            </a:r>
            <a:r>
              <a:rPr lang="en-US" sz="1600">
                <a:solidFill>
                  <a:srgbClr val="000000"/>
                </a:solidFill>
                <a:latin typeface="Arial"/>
                <a:ea typeface="Open Sans Semibold"/>
              </a:rPr>
              <a:t>that made "Music on Paper" where you could ask for your favorit lyrics to be made into a poster, live during the two days of Lollapalooza São Paulo</a:t>
            </a:r>
            <a:endParaRPr/>
          </a:p>
          <a:p>
            <a:pPr>
              <a:lnSpc>
                <a:spcPct val="100000"/>
              </a:lnSpc>
            </a:pPr>
            <a:endParaRPr/>
          </a:p>
        </p:txBody>
      </p:sp>
      <p:pic>
        <p:nvPicPr>
          <p:cNvPr id="241" name="Picture 2" descr=""/>
          <p:cNvPicPr/>
          <p:nvPr/>
        </p:nvPicPr>
        <p:blipFill>
          <a:blip r:embed="rId4"/>
          <a:stretch>
            <a:fillRect/>
          </a:stretch>
        </p:blipFill>
        <p:spPr>
          <a:xfrm>
            <a:off x="4331520" y="2896200"/>
            <a:ext cx="1612800" cy="1074960"/>
          </a:xfrm>
          <a:prstGeom prst="rect">
            <a:avLst/>
          </a:prstGeom>
          <a:ln>
            <a:noFill/>
          </a:ln>
        </p:spPr>
      </p:pic>
      <p:pic>
        <p:nvPicPr>
          <p:cNvPr id="242" name="Picture 4" descr=""/>
          <p:cNvPicPr/>
          <p:nvPr/>
        </p:nvPicPr>
        <p:blipFill>
          <a:blip r:embed="rId5"/>
          <a:stretch>
            <a:fillRect/>
          </a:stretch>
        </p:blipFill>
        <p:spPr>
          <a:xfrm>
            <a:off x="4331880" y="4122720"/>
            <a:ext cx="1634400" cy="1089360"/>
          </a:xfrm>
          <a:prstGeom prst="rect">
            <a:avLst/>
          </a:prstGeom>
          <a:ln>
            <a:noFill/>
          </a:ln>
        </p:spPr>
      </p:pic>
      <p:pic>
        <p:nvPicPr>
          <p:cNvPr id="243" name="Picture 4" descr=""/>
          <p:cNvPicPr/>
          <p:nvPr/>
        </p:nvPicPr>
        <p:blipFill>
          <a:blip r:embed="rId6"/>
          <a:stretch>
            <a:fillRect/>
          </a:stretch>
        </p:blipFill>
        <p:spPr>
          <a:xfrm>
            <a:off x="4331880" y="5363280"/>
            <a:ext cx="1634400" cy="108936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4" name="Рисунок 5" descr=""/>
          <p:cNvPicPr/>
          <p:nvPr/>
        </p:nvPicPr>
        <p:blipFill>
          <a:blip r:embed="rId1"/>
          <a:stretch>
            <a:fillRect/>
          </a:stretch>
        </p:blipFill>
        <p:spPr>
          <a:xfrm>
            <a:off x="-13680" y="0"/>
            <a:ext cx="10401840" cy="6857640"/>
          </a:xfrm>
          <a:prstGeom prst="rect">
            <a:avLst/>
          </a:prstGeom>
          <a:ln>
            <a:noFill/>
          </a:ln>
        </p:spPr>
      </p:pic>
      <p:pic>
        <p:nvPicPr>
          <p:cNvPr id="245" name="Рисунок 4" descr=""/>
          <p:cNvPicPr/>
          <p:nvPr/>
        </p:nvPicPr>
        <p:blipFill>
          <a:blip r:embed="rId2"/>
          <a:srcRect l="0" t="0" r="0" b="129657"/>
          <a:stretch>
            <a:fillRect/>
          </a:stretch>
        </p:blipFill>
        <p:spPr>
          <a:xfrm>
            <a:off x="6095880" y="404640"/>
            <a:ext cx="5695200" cy="3633480"/>
          </a:xfrm>
          <a:prstGeom prst="rect">
            <a:avLst/>
          </a:prstGeom>
          <a:ln>
            <a:noFill/>
          </a:ln>
        </p:spPr>
      </p:pic>
      <p:pic>
        <p:nvPicPr>
          <p:cNvPr id="246" name="Рисунок 6" descr=""/>
          <p:cNvPicPr/>
          <p:nvPr/>
        </p:nvPicPr>
        <p:blipFill>
          <a:blip r:embed="rId3"/>
          <a:stretch>
            <a:fillRect/>
          </a:stretch>
        </p:blipFill>
        <p:spPr>
          <a:xfrm>
            <a:off x="407880" y="2872800"/>
            <a:ext cx="5545080" cy="3580200"/>
          </a:xfrm>
          <a:prstGeom prst="rect">
            <a:avLst/>
          </a:prstGeom>
          <a:ln>
            <a:noFill/>
          </a:ln>
        </p:spPr>
      </p:pic>
      <p:pic>
        <p:nvPicPr>
          <p:cNvPr id="247" name="Рисунок 7" descr=""/>
          <p:cNvPicPr/>
          <p:nvPr/>
        </p:nvPicPr>
        <p:blipFill>
          <a:blip r:embed="rId4"/>
          <a:srcRect l="0" t="3971" r="0" b="424766"/>
          <a:stretch>
            <a:fillRect/>
          </a:stretch>
        </p:blipFill>
        <p:spPr>
          <a:xfrm>
            <a:off x="6095880" y="4185720"/>
            <a:ext cx="1744920" cy="2266920"/>
          </a:xfrm>
          <a:prstGeom prst="rect">
            <a:avLst/>
          </a:prstGeom>
          <a:ln>
            <a:noFill/>
          </a:ln>
        </p:spPr>
      </p:pic>
      <p:pic>
        <p:nvPicPr>
          <p:cNvPr id="248" name="Рисунок 8" descr=""/>
          <p:cNvPicPr/>
          <p:nvPr/>
        </p:nvPicPr>
        <p:blipFill>
          <a:blip r:embed="rId5"/>
          <a:srcRect l="0" t="0" r="0" b="625856"/>
          <a:stretch>
            <a:fillRect/>
          </a:stretch>
        </p:blipFill>
        <p:spPr>
          <a:xfrm>
            <a:off x="8024760" y="4172400"/>
            <a:ext cx="1775880" cy="2266920"/>
          </a:xfrm>
          <a:prstGeom prst="rect">
            <a:avLst/>
          </a:prstGeom>
          <a:ln>
            <a:noFill/>
          </a:ln>
        </p:spPr>
      </p:pic>
      <p:pic>
        <p:nvPicPr>
          <p:cNvPr id="249" name="Рисунок 9" descr=""/>
          <p:cNvPicPr/>
          <p:nvPr/>
        </p:nvPicPr>
        <p:blipFill>
          <a:blip r:embed="rId6"/>
          <a:srcRect l="0" t="0" r="0" b="264880"/>
          <a:stretch>
            <a:fillRect/>
          </a:stretch>
        </p:blipFill>
        <p:spPr>
          <a:xfrm>
            <a:off x="10005840" y="4170600"/>
            <a:ext cx="1775880" cy="2304720"/>
          </a:xfrm>
          <a:prstGeom prst="rect">
            <a:avLst/>
          </a:prstGeom>
          <a:ln>
            <a:noFill/>
          </a:ln>
        </p:spPr>
      </p:pic>
      <p:sp>
        <p:nvSpPr>
          <p:cNvPr id="250" name="CustomShape 1"/>
          <p:cNvSpPr/>
          <p:nvPr/>
        </p:nvSpPr>
        <p:spPr>
          <a:xfrm>
            <a:off x="407880" y="404640"/>
            <a:ext cx="5687640" cy="1919160"/>
          </a:xfrm>
          <a:prstGeom prst="rect">
            <a:avLst/>
          </a:prstGeom>
          <a:noFill/>
          <a:ln>
            <a:noFill/>
          </a:ln>
        </p:spPr>
        <p:txBody>
          <a:bodyPr lIns="90000" rIns="90000" tIns="45000" bIns="45000"/>
          <a:p>
            <a:pPr>
              <a:lnSpc>
                <a:spcPct val="100000"/>
              </a:lnSpc>
            </a:pPr>
            <a:r>
              <a:rPr lang="en-US" sz="6000">
                <a:solidFill>
                  <a:srgbClr val="273e72"/>
                </a:solidFill>
                <a:latin typeface="Open Sans Semibold"/>
                <a:ea typeface="Open Sans Semibold"/>
              </a:rPr>
              <a:t>My Birthday</a:t>
            </a:r>
            <a:endParaRPr/>
          </a:p>
          <a:p>
            <a:pPr>
              <a:lnSpc>
                <a:spcPct val="100000"/>
              </a:lnSpc>
            </a:pPr>
            <a:r>
              <a:rPr lang="en-US" sz="6000">
                <a:solidFill>
                  <a:srgbClr val="273e72"/>
                </a:solidFill>
                <a:latin typeface="Open Sans Semibold"/>
                <a:ea typeface="Open Sans Semibold"/>
              </a:rPr>
              <a:t>2015</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CustomShape 1"/>
          <p:cNvSpPr/>
          <p:nvPr/>
        </p:nvSpPr>
        <p:spPr>
          <a:xfrm>
            <a:off x="407880" y="1872360"/>
            <a:ext cx="3526920" cy="5576040"/>
          </a:xfrm>
          <a:prstGeom prst="rect">
            <a:avLst/>
          </a:prstGeom>
          <a:noFill/>
          <a:ln>
            <a:noFill/>
          </a:ln>
        </p:spPr>
        <p:txBody>
          <a:bodyPr lIns="90000" rIns="90000" tIns="45000" bIns="45000"/>
          <a:p>
            <a:pPr>
              <a:lnSpc>
                <a:spcPct val="100000"/>
              </a:lnSpc>
            </a:pPr>
            <a:r>
              <a:rPr lang="en-US" sz="6000">
                <a:solidFill>
                  <a:srgbClr val="273e72"/>
                </a:solidFill>
                <a:latin typeface="Open Sans Light"/>
                <a:ea typeface="Open Sans Light"/>
              </a:rPr>
              <a:t>People, television</a:t>
            </a:r>
            <a:endParaRPr/>
          </a:p>
          <a:p>
            <a:pPr>
              <a:lnSpc>
                <a:spcPct val="100000"/>
              </a:lnSpc>
            </a:pPr>
            <a:r>
              <a:rPr lang="en-US" sz="6000">
                <a:solidFill>
                  <a:srgbClr val="273e72"/>
                </a:solidFill>
                <a:latin typeface="Open Sans Light"/>
                <a:ea typeface="Open Sans Light"/>
              </a:rPr>
              <a:t>and radio</a:t>
            </a:r>
            <a:endParaRPr/>
          </a:p>
          <a:p>
            <a:pPr>
              <a:lnSpc>
                <a:spcPct val="100000"/>
              </a:lnSpc>
            </a:pPr>
            <a:endParaRPr/>
          </a:p>
        </p:txBody>
      </p:sp>
      <p:pic>
        <p:nvPicPr>
          <p:cNvPr id="252" name="Рисунок 9" descr=""/>
          <p:cNvPicPr/>
          <p:nvPr/>
        </p:nvPicPr>
        <p:blipFill>
          <a:blip r:embed="rId1"/>
          <a:stretch>
            <a:fillRect/>
          </a:stretch>
        </p:blipFill>
        <p:spPr>
          <a:xfrm>
            <a:off x="4332240" y="666720"/>
            <a:ext cx="7859520" cy="561636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CustomShape 1"/>
          <p:cNvSpPr/>
          <p:nvPr/>
        </p:nvSpPr>
        <p:spPr>
          <a:xfrm>
            <a:off x="0" y="0"/>
            <a:ext cx="12191760" cy="6857640"/>
          </a:xfrm>
          <a:prstGeom prst="rect">
            <a:avLst/>
          </a:prstGeom>
          <a:solidFill>
            <a:srgbClr val="2a7dc1"/>
          </a:solidFill>
          <a:ln w="12600">
            <a:noFill/>
          </a:ln>
        </p:spPr>
      </p:sp>
      <p:sp>
        <p:nvSpPr>
          <p:cNvPr id="254" name="CustomShape 2"/>
          <p:cNvSpPr/>
          <p:nvPr/>
        </p:nvSpPr>
        <p:spPr>
          <a:xfrm>
            <a:off x="8256600" y="1993320"/>
            <a:ext cx="3526920" cy="4661640"/>
          </a:xfrm>
          <a:prstGeom prst="rect">
            <a:avLst/>
          </a:prstGeom>
          <a:noFill/>
          <a:ln>
            <a:noFill/>
          </a:ln>
        </p:spPr>
        <p:txBody>
          <a:bodyPr lIns="90000" rIns="90000" tIns="45000" bIns="45000"/>
          <a:p>
            <a:pPr>
              <a:lnSpc>
                <a:spcPct val="100000"/>
              </a:lnSpc>
            </a:pPr>
            <a:r>
              <a:rPr lang="en-US" sz="6000">
                <a:solidFill>
                  <a:srgbClr val="ffffff"/>
                </a:solidFill>
                <a:latin typeface="Open Sans"/>
                <a:ea typeface="Open Sans"/>
              </a:rPr>
              <a:t>The man and his</a:t>
            </a:r>
            <a:endParaRPr/>
          </a:p>
          <a:p>
            <a:pPr>
              <a:lnSpc>
                <a:spcPct val="100000"/>
              </a:lnSpc>
            </a:pPr>
            <a:r>
              <a:rPr lang="en-US" sz="6000">
                <a:solidFill>
                  <a:srgbClr val="ffffff"/>
                </a:solidFill>
                <a:latin typeface="Open Sans"/>
                <a:ea typeface="Open Sans"/>
              </a:rPr>
              <a:t>secretary</a:t>
            </a:r>
            <a:endParaRPr/>
          </a:p>
        </p:txBody>
      </p:sp>
      <p:pic>
        <p:nvPicPr>
          <p:cNvPr id="255" name="Рисунок 2" descr=""/>
          <p:cNvPicPr/>
          <p:nvPr/>
        </p:nvPicPr>
        <p:blipFill>
          <a:blip r:embed="rId1"/>
          <a:stretch>
            <a:fillRect/>
          </a:stretch>
        </p:blipFill>
        <p:spPr>
          <a:xfrm>
            <a:off x="0" y="-108000"/>
            <a:ext cx="7064640" cy="706464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6" name="Picture 6" descr=""/>
          <p:cNvPicPr/>
          <p:nvPr/>
        </p:nvPicPr>
        <p:blipFill>
          <a:blip r:embed="rId1"/>
          <a:srcRect l="0" t="0" r="0" b="25197"/>
          <a:stretch>
            <a:fillRect/>
          </a:stretch>
        </p:blipFill>
        <p:spPr>
          <a:xfrm>
            <a:off x="0" y="0"/>
            <a:ext cx="12225600" cy="6858720"/>
          </a:xfrm>
          <a:prstGeom prst="rect">
            <a:avLst/>
          </a:prstGeom>
          <a:ln>
            <a:noFill/>
          </a:ln>
        </p:spPr>
      </p:pic>
      <p:sp>
        <p:nvSpPr>
          <p:cNvPr id="257" name="CustomShape 1"/>
          <p:cNvSpPr/>
          <p:nvPr/>
        </p:nvSpPr>
        <p:spPr>
          <a:xfrm>
            <a:off x="407880" y="419760"/>
            <a:ext cx="7451280" cy="5941800"/>
          </a:xfrm>
          <a:prstGeom prst="rect">
            <a:avLst/>
          </a:prstGeom>
          <a:noFill/>
          <a:ln>
            <a:noFill/>
          </a:ln>
        </p:spPr>
        <p:txBody>
          <a:bodyPr lIns="90000" rIns="90000" tIns="45000" bIns="45000"/>
          <a:p>
            <a:pPr>
              <a:lnSpc>
                <a:spcPct val="100000"/>
              </a:lnSpc>
            </a:pPr>
            <a:r>
              <a:rPr lang="en-US" sz="9600">
                <a:solidFill>
                  <a:srgbClr val="ffffff"/>
                </a:solidFill>
                <a:latin typeface="Open Sans Light"/>
                <a:ea typeface="Open Sans Light"/>
              </a:rPr>
              <a:t>Presentation</a:t>
            </a:r>
            <a:endParaRPr/>
          </a:p>
          <a:p>
            <a:pPr>
              <a:lnSpc>
                <a:spcPct val="100000"/>
              </a:lnSpc>
            </a:pPr>
            <a:r>
              <a:rPr lang="en-US" sz="9600">
                <a:solidFill>
                  <a:srgbClr val="ffffff"/>
                </a:solidFill>
                <a:latin typeface="Open Sans Light"/>
                <a:ea typeface="Open Sans Light"/>
              </a:rPr>
              <a:t>About Fonts</a:t>
            </a:r>
            <a:endParaRPr/>
          </a:p>
        </p:txBody>
      </p:sp>
      <p:sp>
        <p:nvSpPr>
          <p:cNvPr id="258" name="CustomShape 2"/>
          <p:cNvSpPr/>
          <p:nvPr/>
        </p:nvSpPr>
        <p:spPr>
          <a:xfrm>
            <a:off x="4332240" y="4237200"/>
            <a:ext cx="3526920" cy="2010600"/>
          </a:xfrm>
          <a:prstGeom prst="rect">
            <a:avLst/>
          </a:prstGeom>
          <a:noFill/>
          <a:ln w="57240">
            <a:noFill/>
          </a:ln>
        </p:spPr>
        <p:txBody>
          <a:bodyPr lIns="90000" rIns="90000" tIns="45000" bIns="45000"/>
          <a:p>
            <a:pPr>
              <a:lnSpc>
                <a:spcPct val="150000"/>
              </a:lnSpc>
            </a:pPr>
            <a:r>
              <a:rPr lang="en-US">
                <a:solidFill>
                  <a:srgbClr val="ffffff"/>
                </a:solidFill>
                <a:latin typeface="Open Sans Semibold"/>
                <a:ea typeface="Open Sans Semibold"/>
              </a:rPr>
              <a:t>Founded in October 1997, </a:t>
            </a:r>
            <a:r>
              <a:rPr lang="en-US">
                <a:solidFill>
                  <a:srgbClr val="ffffff"/>
                </a:solidFill>
                <a:latin typeface="Open Sans Semibold"/>
                <a:ea typeface="Open Sans Semibold"/>
              </a:rPr>
              <a:t>
</a:t>
            </a:r>
            <a:r>
              <a:rPr lang="en-US">
                <a:solidFill>
                  <a:srgbClr val="ffffff"/>
                </a:solidFill>
                <a:latin typeface="Open Sans Semibold"/>
                <a:ea typeface="Open Sans Semibold"/>
              </a:rPr>
              <a:t>PhatWare Corporation is a leading provider of easy to use powerful software products and</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8" name="CustomShape 1"/>
          <p:cNvSpPr/>
          <p:nvPr/>
        </p:nvSpPr>
        <p:spPr>
          <a:xfrm>
            <a:off x="306360" y="393120"/>
            <a:ext cx="11522880" cy="3016440"/>
          </a:xfrm>
          <a:prstGeom prst="rect">
            <a:avLst/>
          </a:prstGeom>
          <a:noFill/>
          <a:ln>
            <a:noFill/>
          </a:ln>
        </p:spPr>
        <p:txBody>
          <a:bodyPr lIns="90000" rIns="90000" tIns="45000" bIns="45000"/>
          <a:p>
            <a:pPr>
              <a:lnSpc>
                <a:spcPct val="100000"/>
              </a:lnSpc>
            </a:pPr>
            <a:r>
              <a:rPr lang="en-US" sz="9600">
                <a:solidFill>
                  <a:srgbClr val="ffffff"/>
                </a:solidFill>
                <a:latin typeface="Arial"/>
              </a:rPr>
              <a:t>Campaign </a:t>
            </a:r>
            <a:endParaRPr/>
          </a:p>
          <a:p>
            <a:pPr>
              <a:lnSpc>
                <a:spcPct val="100000"/>
              </a:lnSpc>
            </a:pPr>
            <a:r>
              <a:rPr lang="en-US" sz="9600">
                <a:solidFill>
                  <a:srgbClr val="ffffff"/>
                </a:solidFill>
                <a:latin typeface="Arial"/>
              </a:rPr>
              <a:t>proposal</a:t>
            </a:r>
            <a:endParaRPr/>
          </a:p>
        </p:txBody>
      </p:sp>
      <p:pic>
        <p:nvPicPr>
          <p:cNvPr id="99" name="Рисунок 2" descr=""/>
          <p:cNvPicPr/>
          <p:nvPr/>
        </p:nvPicPr>
        <p:blipFill>
          <a:blip r:embed="rId1"/>
          <a:stretch>
            <a:fillRect/>
          </a:stretch>
        </p:blipFill>
        <p:spPr>
          <a:xfrm>
            <a:off x="8916840" y="974520"/>
            <a:ext cx="2858400" cy="587520"/>
          </a:xfrm>
          <a:prstGeom prst="rect">
            <a:avLst/>
          </a:prstGeom>
          <a:ln>
            <a:noFill/>
          </a:ln>
        </p:spPr>
      </p:pic>
      <p:sp>
        <p:nvSpPr>
          <p:cNvPr id="100" name="CustomShape 2"/>
          <p:cNvSpPr/>
          <p:nvPr/>
        </p:nvSpPr>
        <p:spPr>
          <a:xfrm>
            <a:off x="5760720" y="182880"/>
            <a:ext cx="6126480" cy="6583680"/>
          </a:xfrm>
          <a:prstGeom prst="rect">
            <a:avLst/>
          </a:prstGeom>
          <a:noFill/>
          <a:ln>
            <a:noFill/>
          </a:ln>
        </p:spPr>
        <p:txBody>
          <a:bodyPr lIns="90000" rIns="90000" tIns="45000" bIns="45000"/>
          <a:p>
            <a:pPr>
              <a:lnSpc>
                <a:spcPct val="100000"/>
              </a:lnSpc>
            </a:pPr>
            <a:r>
              <a:rPr b="1" lang="en-US" sz="3500">
                <a:solidFill>
                  <a:srgbClr val="273e72"/>
                </a:solidFill>
                <a:latin typeface="Open Sans Semibold"/>
                <a:ea typeface="Open Sans Semibold"/>
              </a:rPr>
              <a:t>Project &amp; code generation:</a:t>
            </a:r>
            <a:endParaRPr/>
          </a:p>
          <a:p>
            <a:pPr>
              <a:lnSpc>
                <a:spcPct val="100000"/>
              </a:lnSpc>
            </a:pPr>
            <a:endParaRPr/>
          </a:p>
          <a:p>
            <a:pPr>
              <a:lnSpc>
                <a:spcPct val="100000"/>
              </a:lnSpc>
            </a:pPr>
            <a:r>
              <a:rPr b="1" lang="en-US" sz="2200">
                <a:solidFill>
                  <a:srgbClr val="273e72"/>
                </a:solidFill>
                <a:latin typeface="Open Sans Semibold"/>
                <a:ea typeface="Open Sans Semibold"/>
              </a:rPr>
              <a:t>Create each time folder structure with the same web.xml, myapp-servlet.xml, MyAppApplication.class, etc IS TOO BORING! </a:t>
            </a:r>
            <a:endParaRPr/>
          </a:p>
          <a:p>
            <a:pPr>
              <a:lnSpc>
                <a:spcPct val="100000"/>
              </a:lnSpc>
            </a:pPr>
            <a:endParaRPr/>
          </a:p>
          <a:p>
            <a:pPr>
              <a:lnSpc>
                <a:spcPct val="100000"/>
              </a:lnSpc>
            </a:pPr>
            <a:r>
              <a:rPr b="1" lang="en-US" sz="2200">
                <a:solidFill>
                  <a:srgbClr val="273e72"/>
                </a:solidFill>
                <a:latin typeface="Open Sans Semibold"/>
                <a:ea typeface="Open Sans Semibold"/>
              </a:rPr>
              <a:t>Lets kickstart project with generator!</a:t>
            </a:r>
            <a:endParaRPr/>
          </a:p>
          <a:p>
            <a:pPr>
              <a:lnSpc>
                <a:spcPct val="100000"/>
              </a:lnSpc>
            </a:pPr>
            <a:endParaRPr/>
          </a:p>
        </p:txBody>
      </p:sp>
      <p:pic>
        <p:nvPicPr>
          <p:cNvPr id="101" name="" descr=""/>
          <p:cNvPicPr/>
          <p:nvPr/>
        </p:nvPicPr>
        <p:blipFill>
          <a:blip r:embed="rId2"/>
          <a:stretch>
            <a:fillRect/>
          </a:stretch>
        </p:blipFill>
        <p:spPr>
          <a:xfrm>
            <a:off x="274320" y="640080"/>
            <a:ext cx="5486400" cy="51206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CustomShape 1"/>
          <p:cNvSpPr/>
          <p:nvPr/>
        </p:nvSpPr>
        <p:spPr>
          <a:xfrm>
            <a:off x="306360" y="393120"/>
            <a:ext cx="11522880" cy="3016440"/>
          </a:xfrm>
          <a:prstGeom prst="rect">
            <a:avLst/>
          </a:prstGeom>
          <a:noFill/>
          <a:ln>
            <a:noFill/>
          </a:ln>
        </p:spPr>
        <p:txBody>
          <a:bodyPr lIns="90000" rIns="90000" tIns="45000" bIns="45000"/>
          <a:p>
            <a:pPr>
              <a:lnSpc>
                <a:spcPct val="100000"/>
              </a:lnSpc>
            </a:pPr>
            <a:r>
              <a:rPr lang="en-US" sz="9600">
                <a:solidFill>
                  <a:srgbClr val="ffffff"/>
                </a:solidFill>
                <a:latin typeface="Arial"/>
              </a:rPr>
              <a:t>Campaign </a:t>
            </a:r>
            <a:endParaRPr/>
          </a:p>
          <a:p>
            <a:pPr>
              <a:lnSpc>
                <a:spcPct val="100000"/>
              </a:lnSpc>
            </a:pPr>
            <a:r>
              <a:rPr lang="en-US" sz="9600">
                <a:solidFill>
                  <a:srgbClr val="ffffff"/>
                </a:solidFill>
                <a:latin typeface="Arial"/>
              </a:rPr>
              <a:t>proposal</a:t>
            </a:r>
            <a:endParaRPr/>
          </a:p>
        </p:txBody>
      </p:sp>
      <p:pic>
        <p:nvPicPr>
          <p:cNvPr id="103" name="Рисунок 2" descr=""/>
          <p:cNvPicPr/>
          <p:nvPr/>
        </p:nvPicPr>
        <p:blipFill>
          <a:blip r:embed="rId1"/>
          <a:stretch>
            <a:fillRect/>
          </a:stretch>
        </p:blipFill>
        <p:spPr>
          <a:xfrm>
            <a:off x="8916840" y="974520"/>
            <a:ext cx="2858400" cy="587520"/>
          </a:xfrm>
          <a:prstGeom prst="rect">
            <a:avLst/>
          </a:prstGeom>
          <a:ln>
            <a:noFill/>
          </a:ln>
        </p:spPr>
      </p:pic>
      <p:sp>
        <p:nvSpPr>
          <p:cNvPr id="104" name="CustomShape 2"/>
          <p:cNvSpPr/>
          <p:nvPr/>
        </p:nvSpPr>
        <p:spPr>
          <a:xfrm>
            <a:off x="5760720" y="182880"/>
            <a:ext cx="6126480" cy="65836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Jhipster:</a:t>
            </a:r>
            <a:endParaRPr/>
          </a:p>
          <a:p>
            <a:pPr>
              <a:lnSpc>
                <a:spcPct val="100000"/>
              </a:lnSpc>
            </a:pPr>
            <a:endParaRPr/>
          </a:p>
        </p:txBody>
      </p:sp>
      <p:pic>
        <p:nvPicPr>
          <p:cNvPr id="105" name="" descr=""/>
          <p:cNvPicPr/>
          <p:nvPr/>
        </p:nvPicPr>
        <p:blipFill>
          <a:blip r:embed="rId2"/>
          <a:stretch>
            <a:fillRect/>
          </a:stretch>
        </p:blipFill>
        <p:spPr>
          <a:xfrm>
            <a:off x="17280" y="-16920"/>
            <a:ext cx="4886280" cy="68576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CustomShape 1"/>
          <p:cNvSpPr/>
          <p:nvPr/>
        </p:nvSpPr>
        <p:spPr>
          <a:xfrm>
            <a:off x="407880" y="404640"/>
            <a:ext cx="11383560" cy="6048000"/>
          </a:xfrm>
          <a:prstGeom prst="rect">
            <a:avLst/>
          </a:prstGeom>
          <a:solidFill>
            <a:srgbClr val="273e72"/>
          </a:solidFill>
          <a:ln w="12600">
            <a:noFill/>
          </a:ln>
        </p:spPr>
      </p:sp>
      <p:pic>
        <p:nvPicPr>
          <p:cNvPr id="107" name="" descr=""/>
          <p:cNvPicPr/>
          <p:nvPr/>
        </p:nvPicPr>
        <p:blipFill>
          <a:blip r:embed="rId1"/>
          <a:stretch>
            <a:fillRect/>
          </a:stretch>
        </p:blipFill>
        <p:spPr>
          <a:xfrm>
            <a:off x="3534120" y="404640"/>
            <a:ext cx="5142960" cy="6373440"/>
          </a:xfrm>
          <a:prstGeom prst="rect">
            <a:avLst/>
          </a:prstGeom>
          <a:ln>
            <a:solidFill>
              <a:srgbClr val="3465a4"/>
            </a:solidFill>
            <a:custDash>
              <a:ds d="197000" sp="197000"/>
            </a:custDash>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Texts</a:t>
            </a:r>
            <a:endParaRPr/>
          </a:p>
        </p:txBody>
      </p:sp>
      <p:sp>
        <p:nvSpPr>
          <p:cNvPr id="109" name="CustomShape 2"/>
          <p:cNvSpPr/>
          <p:nvPr/>
        </p:nvSpPr>
        <p:spPr>
          <a:xfrm>
            <a:off x="407880" y="1376280"/>
            <a:ext cx="3527640" cy="1157400"/>
          </a:xfrm>
          <a:prstGeom prst="rect">
            <a:avLst/>
          </a:prstGeom>
          <a:noFill/>
          <a:ln>
            <a:noFill/>
          </a:ln>
        </p:spPr>
        <p:txBody>
          <a:bodyPr lIns="90000" rIns="90000" tIns="45000" bIns="45000"/>
          <a:p>
            <a:pPr>
              <a:lnSpc>
                <a:spcPct val="100000"/>
              </a:lnSpc>
            </a:pPr>
            <a:r>
              <a:rPr lang="en-US" sz="3500">
                <a:solidFill>
                  <a:srgbClr val="000000"/>
                </a:solidFill>
                <a:latin typeface="Open Sans Semibold"/>
                <a:ea typeface="Open Sans Semibold"/>
              </a:rPr>
              <a:t>Text for head 35 px</a:t>
            </a:r>
            <a:endParaRPr/>
          </a:p>
        </p:txBody>
      </p:sp>
      <p:sp>
        <p:nvSpPr>
          <p:cNvPr id="110" name="CustomShape 3"/>
          <p:cNvSpPr/>
          <p:nvPr/>
        </p:nvSpPr>
        <p:spPr>
          <a:xfrm>
            <a:off x="4332240" y="1376280"/>
            <a:ext cx="3527640" cy="5301720"/>
          </a:xfrm>
          <a:prstGeom prst="rect">
            <a:avLst/>
          </a:prstGeom>
          <a:noFill/>
          <a:ln>
            <a:noFill/>
          </a:ln>
        </p:spPr>
        <p:txBody>
          <a:bodyPr lIns="90000" rIns="90000" tIns="45000" bIns="45000"/>
          <a:p>
            <a:pPr>
              <a:lnSpc>
                <a:spcPct val="150000"/>
              </a:lnSpc>
            </a:pPr>
            <a:r>
              <a:rPr b="1" lang="en-US">
                <a:solidFill>
                  <a:srgbClr val="000000"/>
                </a:solidFill>
                <a:latin typeface="Open Sans"/>
                <a:ea typeface="Open Sans"/>
              </a:rPr>
              <a:t>Text block 18 px</a:t>
            </a:r>
            <a:endParaRPr/>
          </a:p>
          <a:p>
            <a:pPr>
              <a:lnSpc>
                <a:spcPct val="150000"/>
              </a:lnSpc>
            </a:pPr>
            <a:endParaRPr/>
          </a:p>
          <a:p>
            <a:pPr>
              <a:lnSpc>
                <a:spcPct val="150000"/>
              </a:lnSpc>
            </a:pPr>
            <a:r>
              <a:rPr lang="en-US">
                <a:solidFill>
                  <a:srgbClr val="000000"/>
                </a:solidFill>
                <a:latin typeface="Open Sans"/>
                <a:ea typeface="Open Sans"/>
              </a:rPr>
              <a:t>Looking to develop a 2D / 3D game to play equally brilliant in mobile browsers as well as on iOS, Android, Wii, Xbox 360, Playstation 3, Flash, Linux, Windows and Mac OS? With the Unity game building engine you don’t have to set up many game development teams – you build once and deploy to</a:t>
            </a:r>
            <a:endParaRPr/>
          </a:p>
        </p:txBody>
      </p:sp>
      <p:sp>
        <p:nvSpPr>
          <p:cNvPr id="111" name="CustomShape 4"/>
          <p:cNvSpPr/>
          <p:nvPr/>
        </p:nvSpPr>
        <p:spPr>
          <a:xfrm>
            <a:off x="8264160" y="1376280"/>
            <a:ext cx="3527640" cy="5417640"/>
          </a:xfrm>
          <a:prstGeom prst="rect">
            <a:avLst/>
          </a:prstGeom>
          <a:noFill/>
          <a:ln>
            <a:noFill/>
          </a:ln>
        </p:spPr>
        <p:txBody>
          <a:bodyPr lIns="90000" rIns="90000" tIns="45000" bIns="45000"/>
          <a:p>
            <a:pPr>
              <a:lnSpc>
                <a:spcPct val="150000"/>
              </a:lnSpc>
            </a:pPr>
            <a:r>
              <a:rPr b="1" lang="en-US" sz="1400">
                <a:solidFill>
                  <a:srgbClr val="000000"/>
                </a:solidFill>
                <a:latin typeface="Open Sans"/>
                <a:ea typeface="Open Sans"/>
              </a:rPr>
              <a:t>Text block 14px</a:t>
            </a:r>
            <a:endParaRPr/>
          </a:p>
          <a:p>
            <a:pPr>
              <a:lnSpc>
                <a:spcPct val="150000"/>
              </a:lnSpc>
            </a:pPr>
            <a:endParaRPr/>
          </a:p>
          <a:p>
            <a:pPr>
              <a:lnSpc>
                <a:spcPct val="150000"/>
              </a:lnSpc>
            </a:pPr>
            <a:r>
              <a:rPr lang="en-US" sz="1400">
                <a:solidFill>
                  <a:srgbClr val="000000"/>
                </a:solidFill>
                <a:latin typeface="Open Sans"/>
                <a:ea typeface="Open Sans"/>
              </a:rPr>
              <a:t>Looking to develop a 2D / 3D game to play equally brilliant in mobile browsers as well as on iOS, Android, Wii, Xbox 360, Playstation 3, Flash, Linux, Windows and Mac OS? </a:t>
            </a:r>
            <a:endParaRPr/>
          </a:p>
          <a:p>
            <a:pPr>
              <a:lnSpc>
                <a:spcPct val="150000"/>
              </a:lnSpc>
            </a:pPr>
            <a:endParaRPr/>
          </a:p>
          <a:p>
            <a:pPr>
              <a:lnSpc>
                <a:spcPct val="150000"/>
              </a:lnSpc>
            </a:pPr>
            <a:r>
              <a:rPr lang="en-US" sz="1400">
                <a:solidFill>
                  <a:srgbClr val="000000"/>
                </a:solidFill>
                <a:latin typeface="Open Sans"/>
                <a:ea typeface="Open Sans"/>
              </a:rPr>
              <a:t>With the Unity game building engine you don’t have to set up many game development teams – you build once and deploy to over 17 gaming platforms!</a:t>
            </a:r>
            <a:endParaRPr/>
          </a:p>
          <a:p>
            <a:pPr>
              <a:lnSpc>
                <a:spcPct val="150000"/>
              </a:lnSpc>
            </a:pPr>
            <a:endParaRPr/>
          </a:p>
          <a:p>
            <a:pPr>
              <a:lnSpc>
                <a:spcPct val="150000"/>
              </a:lnSpc>
            </a:pPr>
            <a:r>
              <a:rPr lang="en-US" sz="1400">
                <a:solidFill>
                  <a:srgbClr val="000000"/>
                </a:solidFill>
                <a:latin typeface="Open Sans"/>
                <a:ea typeface="Open Sans"/>
              </a:rPr>
              <a:t>Intersog offers you to leverage our extensive Unity development expertise</a:t>
            </a:r>
            <a:endParaRPr/>
          </a:p>
        </p:txBody>
      </p:sp>
      <p:sp>
        <p:nvSpPr>
          <p:cNvPr id="112" name="CustomShape 5"/>
          <p:cNvSpPr/>
          <p:nvPr/>
        </p:nvSpPr>
        <p:spPr>
          <a:xfrm>
            <a:off x="407880" y="2889360"/>
            <a:ext cx="3527640" cy="364680"/>
          </a:xfrm>
          <a:prstGeom prst="rect">
            <a:avLst/>
          </a:prstGeom>
          <a:noFill/>
          <a:ln>
            <a:noFill/>
          </a:ln>
        </p:spPr>
        <p:txBody>
          <a:bodyPr lIns="90000" rIns="90000" tIns="45000" bIns="45000"/>
          <a:p>
            <a:pPr>
              <a:lnSpc>
                <a:spcPct val="100000"/>
              </a:lnSpc>
            </a:pPr>
            <a:r>
              <a:rPr lang="en-US">
                <a:solidFill>
                  <a:srgbClr val="000000"/>
                </a:solidFill>
                <a:latin typeface="Open Sans Semibold"/>
                <a:ea typeface="Open Sans Semibold"/>
              </a:rPr>
              <a:t>Text Open Sanse 18px</a:t>
            </a:r>
            <a:endParaRPr/>
          </a:p>
        </p:txBody>
      </p:sp>
      <p:sp>
        <p:nvSpPr>
          <p:cNvPr id="113" name="CustomShape 6"/>
          <p:cNvSpPr/>
          <p:nvPr/>
        </p:nvSpPr>
        <p:spPr>
          <a:xfrm>
            <a:off x="407880" y="3575160"/>
            <a:ext cx="3527640" cy="303480"/>
          </a:xfrm>
          <a:prstGeom prst="rect">
            <a:avLst/>
          </a:prstGeom>
          <a:noFill/>
          <a:ln>
            <a:noFill/>
          </a:ln>
        </p:spPr>
        <p:txBody>
          <a:bodyPr lIns="90000" rIns="90000" tIns="45000" bIns="45000"/>
          <a:p>
            <a:pPr>
              <a:lnSpc>
                <a:spcPct val="100000"/>
              </a:lnSpc>
            </a:pPr>
            <a:r>
              <a:rPr lang="en-US" sz="1400">
                <a:solidFill>
                  <a:srgbClr val="000000"/>
                </a:solidFill>
                <a:latin typeface="Open Sans Semibold"/>
                <a:ea typeface="Open Sans Semibold"/>
              </a:rPr>
              <a:t>Text Open Sans 14px</a:t>
            </a:r>
            <a:endParaRPr/>
          </a:p>
        </p:txBody>
      </p:sp>
      <p:sp>
        <p:nvSpPr>
          <p:cNvPr id="114" name="CustomShape 7"/>
          <p:cNvSpPr/>
          <p:nvPr/>
        </p:nvSpPr>
        <p:spPr>
          <a:xfrm>
            <a:off x="407880" y="4178520"/>
            <a:ext cx="3527640" cy="272880"/>
          </a:xfrm>
          <a:prstGeom prst="rect">
            <a:avLst/>
          </a:prstGeom>
          <a:noFill/>
          <a:ln>
            <a:noFill/>
          </a:ln>
        </p:spPr>
        <p:txBody>
          <a:bodyPr lIns="90000" rIns="90000" tIns="45000" bIns="45000"/>
          <a:p>
            <a:pPr>
              <a:lnSpc>
                <a:spcPct val="100000"/>
              </a:lnSpc>
            </a:pPr>
            <a:r>
              <a:rPr lang="en-US" sz="1200">
                <a:solidFill>
                  <a:srgbClr val="000000"/>
                </a:solidFill>
                <a:latin typeface="Open Sans Semibold"/>
                <a:ea typeface="Open Sans Semibold"/>
              </a:rPr>
              <a:t>Text Open Sans 12px</a:t>
            </a:r>
            <a:endParaRPr/>
          </a:p>
        </p:txBody>
      </p:sp>
      <p:sp>
        <p:nvSpPr>
          <p:cNvPr id="115" name="CustomShape 8"/>
          <p:cNvSpPr/>
          <p:nvPr/>
        </p:nvSpPr>
        <p:spPr>
          <a:xfrm>
            <a:off x="9431640" y="416520"/>
            <a:ext cx="2224800" cy="45612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CustomShape 1"/>
          <p:cNvSpPr/>
          <p:nvPr/>
        </p:nvSpPr>
        <p:spPr>
          <a:xfrm>
            <a:off x="407880" y="416520"/>
            <a:ext cx="7451280" cy="623880"/>
          </a:xfrm>
          <a:prstGeom prst="rect">
            <a:avLst/>
          </a:prstGeom>
          <a:noFill/>
          <a:ln>
            <a:noFill/>
          </a:ln>
        </p:spPr>
        <p:txBody>
          <a:bodyPr lIns="90000" rIns="90000" tIns="45000" bIns="45000"/>
          <a:p>
            <a:pPr>
              <a:lnSpc>
                <a:spcPct val="100000"/>
              </a:lnSpc>
            </a:pPr>
            <a:r>
              <a:rPr lang="en-US" sz="3500">
                <a:solidFill>
                  <a:srgbClr val="273e72"/>
                </a:solidFill>
                <a:latin typeface="Open Sans Semibold"/>
                <a:ea typeface="Open Sans Semibold"/>
              </a:rPr>
              <a:t>Txt. Tables</a:t>
            </a:r>
            <a:endParaRPr/>
          </a:p>
        </p:txBody>
      </p:sp>
      <p:graphicFrame>
        <p:nvGraphicFramePr>
          <p:cNvPr id="117" name="Table 2"/>
          <p:cNvGraphicFramePr/>
          <p:nvPr/>
        </p:nvGraphicFramePr>
        <p:xfrm>
          <a:off x="407880" y="1376280"/>
          <a:ext cx="11383560" cy="5076360"/>
        </p:xfrm>
        <a:graphic>
          <a:graphicData uri="http://schemas.openxmlformats.org/drawingml/2006/table">
            <a:tbl>
              <a:tblPr/>
              <a:tblGrid>
                <a:gridCol w="2858760"/>
                <a:gridCol w="3943080"/>
                <a:gridCol w="4581720"/>
              </a:tblGrid>
              <a:tr h="770040">
                <a:tc>
                  <a:txBody>
                    <a:bodyPr anchor="ctr"/>
                    <a:p>
                      <a:pPr algn="ctr">
                        <a:lnSpc>
                          <a:spcPct val="100000"/>
                        </a:lnSpc>
                      </a:pPr>
                      <a:r>
                        <a:rPr b="1" lang="en-US">
                          <a:solidFill>
                            <a:srgbClr val="ffffff"/>
                          </a:solidFill>
                          <a:latin typeface="Open Sans Light"/>
                          <a:ea typeface="Open Sans Light"/>
                        </a:rPr>
                        <a:t>Text Open Sans 18px</a:t>
                      </a:r>
                      <a:endParaRPr/>
                    </a:p>
                  </a:txBody>
                  <a:tcPr/>
                </a:tc>
                <a:tc>
                  <a:txBody>
                    <a:bodyPr anchor="ctr"/>
                    <a:p>
                      <a:pPr algn="ctr">
                        <a:lnSpc>
                          <a:spcPct val="100000"/>
                        </a:lnSpc>
                      </a:pPr>
                      <a:r>
                        <a:rPr b="1" lang="en-US">
                          <a:solidFill>
                            <a:srgbClr val="ffffff"/>
                          </a:solidFill>
                          <a:latin typeface="Open Sans Light"/>
                          <a:ea typeface="Open Sans Light"/>
                        </a:rPr>
                        <a:t>Text Open Sans 18px</a:t>
                      </a:r>
                      <a:endParaRPr/>
                    </a:p>
                  </a:txBody>
                  <a:tcPr/>
                </a:tc>
                <a:tc>
                  <a:txBody>
                    <a:bodyPr anchor="ctr"/>
                    <a:p>
                      <a:pPr algn="ctr">
                        <a:lnSpc>
                          <a:spcPct val="100000"/>
                        </a:lnSpc>
                      </a:pPr>
                      <a:r>
                        <a:rPr b="1" lang="en-US">
                          <a:solidFill>
                            <a:srgbClr val="ffffff"/>
                          </a:solidFill>
                          <a:latin typeface="Open Sans Light"/>
                          <a:ea typeface="Open Sans Light"/>
                        </a:rPr>
                        <a:t>Text Open Sans 18px</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12</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34</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34</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54</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654</a:t>
                      </a:r>
                      <a:endParaRPr/>
                    </a:p>
                  </a:txBody>
                  <a:tcPr/>
                </a:tc>
                <a:tc>
                  <a:txBody>
                    <a:bodyPr anchor="ctr"/>
                    <a:p>
                      <a:pPr algn="ctr">
                        <a:lnSpc>
                          <a:spcPct val="100000"/>
                        </a:lnSpc>
                      </a:pPr>
                      <a:r>
                        <a:rPr lang="en-US" sz="1400">
                          <a:solidFill>
                            <a:srgbClr val="000000"/>
                          </a:solidFill>
                          <a:latin typeface="Open Sans"/>
                          <a:ea typeface="Open Sans"/>
                        </a:rPr>
                        <a:t>24</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345</a:t>
                      </a:r>
                      <a:endParaRPr/>
                    </a:p>
                  </a:txBody>
                  <a:tcPr/>
                </a:tc>
                <a:tc>
                  <a:txBody>
                    <a:bodyPr anchor="ctr"/>
                    <a:p>
                      <a:pPr algn="ctr">
                        <a:lnSpc>
                          <a:spcPct val="100000"/>
                        </a:lnSpc>
                      </a:pPr>
                      <a:r>
                        <a:rPr lang="en-US" sz="1400">
                          <a:solidFill>
                            <a:srgbClr val="000000"/>
                          </a:solidFill>
                          <a:latin typeface="Open Sans"/>
                          <a:ea typeface="Open Sans"/>
                        </a:rPr>
                        <a:t>245</a:t>
                      </a:r>
                      <a:endParaRPr/>
                    </a:p>
                  </a:txBody>
                  <a:tcPr/>
                </a:tc>
              </a:tr>
              <a:tr h="47844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24</a:t>
                      </a:r>
                      <a:endParaRPr/>
                    </a:p>
                  </a:txBody>
                  <a:tcPr/>
                </a:tc>
                <a:tc>
                  <a:txBody>
                    <a:bodyPr anchor="ctr"/>
                    <a:p>
                      <a:pPr algn="ctr">
                        <a:lnSpc>
                          <a:spcPct val="100000"/>
                        </a:lnSpc>
                      </a:pPr>
                      <a:r>
                        <a:rPr lang="en-US" sz="1400">
                          <a:solidFill>
                            <a:srgbClr val="000000"/>
                          </a:solidFill>
                          <a:latin typeface="Open Sans"/>
                          <a:ea typeface="Open Sans"/>
                        </a:rPr>
                        <a:t>4532</a:t>
                      </a:r>
                      <a:endParaRPr/>
                    </a:p>
                  </a:txBody>
                  <a:tcPr/>
                </a:tc>
              </a:tr>
              <a:tr h="478800">
                <a:tc>
                  <a:txBody>
                    <a:bodyPr anchor="ctr"/>
                    <a:p>
                      <a:pPr>
                        <a:lnSpc>
                          <a:spcPct val="100000"/>
                        </a:lnSpc>
                      </a:pPr>
                      <a:r>
                        <a:rPr lang="en-US" sz="1400">
                          <a:solidFill>
                            <a:srgbClr val="000000"/>
                          </a:solidFill>
                          <a:latin typeface="Open Sans"/>
                          <a:ea typeface="Open Sans"/>
                        </a:rPr>
                        <a:t>Text about this row</a:t>
                      </a:r>
                      <a:endParaRPr/>
                    </a:p>
                  </a:txBody>
                  <a:tcPr/>
                </a:tc>
                <a:tc>
                  <a:txBody>
                    <a:bodyPr anchor="ctr"/>
                    <a:p>
                      <a:pPr algn="ctr">
                        <a:lnSpc>
                          <a:spcPct val="100000"/>
                        </a:lnSpc>
                      </a:pPr>
                      <a:r>
                        <a:rPr lang="en-US" sz="1400">
                          <a:solidFill>
                            <a:srgbClr val="000000"/>
                          </a:solidFill>
                          <a:latin typeface="Open Sans"/>
                          <a:ea typeface="Open Sans"/>
                        </a:rPr>
                        <a:t>234</a:t>
                      </a:r>
                      <a:endParaRPr/>
                    </a:p>
                  </a:txBody>
                  <a:tcPr/>
                </a:tc>
                <a:tc>
                  <a:txBody>
                    <a:bodyPr anchor="ctr"/>
                    <a:p>
                      <a:pPr algn="ctr">
                        <a:lnSpc>
                          <a:spcPct val="100000"/>
                        </a:lnSpc>
                      </a:pPr>
                      <a:r>
                        <a:rPr lang="en-US" sz="1400">
                          <a:solidFill>
                            <a:srgbClr val="000000"/>
                          </a:solidFill>
                          <a:latin typeface="Open Sans"/>
                          <a:ea typeface="Open Sans"/>
                        </a:rPr>
                        <a:t>4345</a:t>
                      </a:r>
                      <a:endParaRPr/>
                    </a:p>
                  </a:txBody>
                  <a:tcPr/>
                </a:tc>
              </a:tr>
            </a:tbl>
          </a:graphicData>
        </a:graphic>
      </p:graphicFrame>
      <p:sp>
        <p:nvSpPr>
          <p:cNvPr id="118" name="CustomShape 3"/>
          <p:cNvSpPr/>
          <p:nvPr/>
        </p:nvSpPr>
        <p:spPr>
          <a:xfrm>
            <a:off x="9431640" y="416520"/>
            <a:ext cx="2224800" cy="456120"/>
          </a:xfrm>
          <a:prstGeom prst="rect">
            <a:avLst/>
          </a:prstGeom>
          <a:noFill/>
          <a:ln>
            <a:noFill/>
          </a:ln>
        </p:spPr>
        <p:txBody>
          <a:bodyPr lIns="90000" rIns="90000" tIns="45000" bIns="45000"/>
          <a:p>
            <a:pPr algn="ctr">
              <a:lnSpc>
                <a:spcPct val="100000"/>
              </a:lnSpc>
            </a:pPr>
            <a:r>
              <a:rPr lang="en-US" sz="2400">
                <a:solidFill>
                  <a:srgbClr val="273e72"/>
                </a:solidFill>
                <a:latin typeface="Open Sans Extrabold"/>
                <a:ea typeface="Open Sans Extrabold"/>
              </a:rPr>
              <a:t>Hack‘n’Tell</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9" name="Рисунок 2" descr=""/>
          <p:cNvPicPr/>
          <p:nvPr/>
        </p:nvPicPr>
        <p:blipFill>
          <a:blip r:embed="rId1"/>
          <a:stretch>
            <a:fillRect/>
          </a:stretch>
        </p:blipFill>
        <p:spPr>
          <a:xfrm>
            <a:off x="8916840" y="974520"/>
            <a:ext cx="2858400" cy="587520"/>
          </a:xfrm>
          <a:prstGeom prst="rect">
            <a:avLst/>
          </a:prstGeom>
          <a:ln>
            <a:noFill/>
          </a:ln>
        </p:spPr>
      </p:pic>
      <p:sp>
        <p:nvSpPr>
          <p:cNvPr id="120" name="CustomShape 1"/>
          <p:cNvSpPr/>
          <p:nvPr/>
        </p:nvSpPr>
        <p:spPr>
          <a:xfrm>
            <a:off x="407880" y="404640"/>
            <a:ext cx="11375640" cy="6048000"/>
          </a:xfrm>
          <a:prstGeom prst="rect">
            <a:avLst/>
          </a:prstGeom>
          <a:solidFill>
            <a:srgbClr val="273e72"/>
          </a:solidFill>
          <a:ln w="12600">
            <a:noFill/>
          </a:ln>
        </p:spPr>
      </p:sp>
      <p:sp>
        <p:nvSpPr>
          <p:cNvPr id="121" name="CustomShape 2"/>
          <p:cNvSpPr/>
          <p:nvPr/>
        </p:nvSpPr>
        <p:spPr>
          <a:xfrm>
            <a:off x="407880" y="2822760"/>
            <a:ext cx="11375640" cy="2224080"/>
          </a:xfrm>
          <a:prstGeom prst="rect">
            <a:avLst/>
          </a:prstGeom>
          <a:noFill/>
          <a:ln>
            <a:noFill/>
          </a:ln>
        </p:spPr>
        <p:txBody>
          <a:bodyPr lIns="90000" rIns="90000" tIns="45000" bIns="45000"/>
          <a:p>
            <a:pPr algn="ctr">
              <a:lnSpc>
                <a:spcPct val="100000"/>
              </a:lnSpc>
            </a:pPr>
            <a:r>
              <a:rPr lang="en-US" sz="6000">
                <a:solidFill>
                  <a:srgbClr val="ffffff"/>
                </a:solidFill>
                <a:latin typeface="Open Sans Light"/>
                <a:ea typeface="Open Sans Light"/>
              </a:rPr>
              <a:t>Promo title text in the center</a:t>
            </a:r>
            <a:endParaRPr/>
          </a:p>
          <a:p>
            <a:pPr algn="ctr">
              <a:lnSpc>
                <a:spcPct val="100000"/>
              </a:lnSpc>
            </a:pPr>
            <a:r>
              <a:rPr lang="en-US" sz="2000">
                <a:solidFill>
                  <a:srgbClr val="ffffff"/>
                </a:solidFill>
                <a:latin typeface="Open Sans"/>
                <a:ea typeface="Open Sans"/>
              </a:rPr>
              <a:t>Subtitle text about promo text</a:t>
            </a:r>
            <a:endParaRPr/>
          </a:p>
          <a:p>
            <a:pPr algn="ctr">
              <a:lnSpc>
                <a:spcPct val="100000"/>
              </a:lnSpc>
            </a:pP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